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5" r:id="rId2"/>
    <p:sldId id="266" r:id="rId3"/>
    <p:sldId id="261" r:id="rId4"/>
    <p:sldId id="262" r:id="rId5"/>
    <p:sldId id="263" r:id="rId6"/>
    <p:sldId id="264" r:id="rId7"/>
    <p:sldId id="267" r:id="rId8"/>
    <p:sldId id="269" r:id="rId9"/>
    <p:sldId id="271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-44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F6E95-CD00-482A-9BA1-5EEF4032F392}" type="doc">
      <dgm:prSet loTypeId="urn:microsoft.com/office/officeart/2009/3/layout/StepUp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80FCD082-83C3-453A-B603-762E0729057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API Fetch</a:t>
          </a:r>
        </a:p>
      </dgm:t>
    </dgm:pt>
    <dgm:pt modelId="{5AB924D8-446C-40EE-A012-19B3356C55EC}" type="parTrans" cxnId="{8BA8D948-432F-4E8D-A51E-6D4F647A52AD}">
      <dgm:prSet/>
      <dgm:spPr/>
      <dgm:t>
        <a:bodyPr/>
        <a:lstStyle/>
        <a:p>
          <a:endParaRPr lang="en-GB"/>
        </a:p>
      </dgm:t>
    </dgm:pt>
    <dgm:pt modelId="{163B8BE7-56E9-47E5-A186-EF2AB013B1DA}" type="sibTrans" cxnId="{8BA8D948-432F-4E8D-A51E-6D4F647A52AD}">
      <dgm:prSet/>
      <dgm:spPr/>
      <dgm:t>
        <a:bodyPr/>
        <a:lstStyle/>
        <a:p>
          <a:endParaRPr lang="en-GB"/>
        </a:p>
      </dgm:t>
    </dgm:pt>
    <dgm:pt modelId="{64D33EB7-5131-4C64-B1CE-6E1F0604757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React UI</a:t>
          </a:r>
        </a:p>
      </dgm:t>
    </dgm:pt>
    <dgm:pt modelId="{5316E38D-9742-4060-9F22-C7DCCC400F24}" type="parTrans" cxnId="{5709AEE0-1825-4978-A876-15EF596BCA07}">
      <dgm:prSet/>
      <dgm:spPr/>
      <dgm:t>
        <a:bodyPr/>
        <a:lstStyle/>
        <a:p>
          <a:endParaRPr lang="en-GB"/>
        </a:p>
      </dgm:t>
    </dgm:pt>
    <dgm:pt modelId="{1A6B14EB-2099-4958-9989-D13809144BB4}" type="sibTrans" cxnId="{5709AEE0-1825-4978-A876-15EF596BCA07}">
      <dgm:prSet/>
      <dgm:spPr/>
      <dgm:t>
        <a:bodyPr/>
        <a:lstStyle/>
        <a:p>
          <a:endParaRPr lang="en-GB"/>
        </a:p>
      </dgm:t>
    </dgm:pt>
    <dgm:pt modelId="{05CA6908-CC6D-4E8A-827B-974E4D9C0CA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Testing</a:t>
          </a:r>
        </a:p>
      </dgm:t>
    </dgm:pt>
    <dgm:pt modelId="{C6AE9333-9BB2-43D5-BBF4-72A240A92653}" type="parTrans" cxnId="{59045368-E1FC-4CC5-B424-14BD51ED886D}">
      <dgm:prSet/>
      <dgm:spPr/>
      <dgm:t>
        <a:bodyPr/>
        <a:lstStyle/>
        <a:p>
          <a:endParaRPr lang="en-GB"/>
        </a:p>
      </dgm:t>
    </dgm:pt>
    <dgm:pt modelId="{4362D05D-AC0F-4252-86EC-A13EDADC14DC}" type="sibTrans" cxnId="{59045368-E1FC-4CC5-B424-14BD51ED886D}">
      <dgm:prSet/>
      <dgm:spPr/>
      <dgm:t>
        <a:bodyPr/>
        <a:lstStyle/>
        <a:p>
          <a:endParaRPr lang="en-GB"/>
        </a:p>
      </dgm:t>
    </dgm:pt>
    <dgm:pt modelId="{D03FDA74-AC59-4D6A-B3E6-BF7A7DCAD49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Bootstrap</a:t>
          </a:r>
        </a:p>
      </dgm:t>
    </dgm:pt>
    <dgm:pt modelId="{DD862B0E-4BD8-4B0A-B728-B00ECE404E23}" type="parTrans" cxnId="{936FE82A-00A4-4DB1-8D87-B24EA0A71D89}">
      <dgm:prSet/>
      <dgm:spPr/>
      <dgm:t>
        <a:bodyPr/>
        <a:lstStyle/>
        <a:p>
          <a:endParaRPr lang="en-GB"/>
        </a:p>
      </dgm:t>
    </dgm:pt>
    <dgm:pt modelId="{ABBB1E33-97D2-48DA-AEE7-4BB3CF4D20FD}" type="sibTrans" cxnId="{936FE82A-00A4-4DB1-8D87-B24EA0A71D89}">
      <dgm:prSet/>
      <dgm:spPr/>
      <dgm:t>
        <a:bodyPr/>
        <a:lstStyle/>
        <a:p>
          <a:endParaRPr lang="en-GB"/>
        </a:p>
      </dgm:t>
    </dgm:pt>
    <dgm:pt modelId="{5D6ADC94-6ABC-43FD-B0B8-3077C13CDBB2}" type="pres">
      <dgm:prSet presAssocID="{14BF6E95-CD00-482A-9BA1-5EEF4032F392}" presName="rootnode" presStyleCnt="0">
        <dgm:presLayoutVars>
          <dgm:chMax/>
          <dgm:chPref/>
          <dgm:dir/>
          <dgm:animLvl val="lvl"/>
        </dgm:presLayoutVars>
      </dgm:prSet>
      <dgm:spPr/>
    </dgm:pt>
    <dgm:pt modelId="{116914C1-2AE5-4A74-8C9A-2E0A0E0115D0}" type="pres">
      <dgm:prSet presAssocID="{80FCD082-83C3-453A-B603-762E0729057A}" presName="composite" presStyleCnt="0"/>
      <dgm:spPr/>
    </dgm:pt>
    <dgm:pt modelId="{1B509C5B-5CBA-48CA-8089-51F724D88904}" type="pres">
      <dgm:prSet presAssocID="{80FCD082-83C3-453A-B603-762E0729057A}" presName="LShape" presStyleLbl="alignNode1" presStyleIdx="0" presStyleCnt="7"/>
      <dgm:spPr/>
    </dgm:pt>
    <dgm:pt modelId="{9EF5EA9A-5776-4823-AEFE-65079B3E1A28}" type="pres">
      <dgm:prSet presAssocID="{80FCD082-83C3-453A-B603-762E0729057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4324310-F778-47B5-9107-ACDDCF61B839}" type="pres">
      <dgm:prSet presAssocID="{80FCD082-83C3-453A-B603-762E0729057A}" presName="Triangle" presStyleLbl="alignNode1" presStyleIdx="1" presStyleCnt="7"/>
      <dgm:spPr/>
    </dgm:pt>
    <dgm:pt modelId="{01A26B3C-8AF8-427D-9B5D-FB06780DD014}" type="pres">
      <dgm:prSet presAssocID="{163B8BE7-56E9-47E5-A186-EF2AB013B1DA}" presName="sibTrans" presStyleCnt="0"/>
      <dgm:spPr/>
    </dgm:pt>
    <dgm:pt modelId="{0E71E2C9-347E-4E10-8A73-68BC33793E84}" type="pres">
      <dgm:prSet presAssocID="{163B8BE7-56E9-47E5-A186-EF2AB013B1DA}" presName="space" presStyleCnt="0"/>
      <dgm:spPr/>
    </dgm:pt>
    <dgm:pt modelId="{1C197E0B-C969-471F-A61B-747A18E5B81D}" type="pres">
      <dgm:prSet presAssocID="{64D33EB7-5131-4C64-B1CE-6E1F06047575}" presName="composite" presStyleCnt="0"/>
      <dgm:spPr/>
    </dgm:pt>
    <dgm:pt modelId="{F98A261D-BF26-45F2-B36F-3D5D4EF20C87}" type="pres">
      <dgm:prSet presAssocID="{64D33EB7-5131-4C64-B1CE-6E1F06047575}" presName="LShape" presStyleLbl="alignNode1" presStyleIdx="2" presStyleCnt="7"/>
      <dgm:spPr/>
    </dgm:pt>
    <dgm:pt modelId="{A95F2042-2A2D-490C-9992-225183DB1794}" type="pres">
      <dgm:prSet presAssocID="{64D33EB7-5131-4C64-B1CE-6E1F06047575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3DBE310-9029-4E10-B554-55F5A6FA6B6B}" type="pres">
      <dgm:prSet presAssocID="{64D33EB7-5131-4C64-B1CE-6E1F06047575}" presName="Triangle" presStyleLbl="alignNode1" presStyleIdx="3" presStyleCnt="7"/>
      <dgm:spPr/>
    </dgm:pt>
    <dgm:pt modelId="{15875D4E-3A91-407B-AFF8-3247D4DE9D60}" type="pres">
      <dgm:prSet presAssocID="{1A6B14EB-2099-4958-9989-D13809144BB4}" presName="sibTrans" presStyleCnt="0"/>
      <dgm:spPr/>
    </dgm:pt>
    <dgm:pt modelId="{8C82F82F-E320-4E71-A470-01E9E6E77CCF}" type="pres">
      <dgm:prSet presAssocID="{1A6B14EB-2099-4958-9989-D13809144BB4}" presName="space" presStyleCnt="0"/>
      <dgm:spPr/>
    </dgm:pt>
    <dgm:pt modelId="{E48E1601-F0EF-4F4F-A47E-58382D1A3B4A}" type="pres">
      <dgm:prSet presAssocID="{05CA6908-CC6D-4E8A-827B-974E4D9C0CA8}" presName="composite" presStyleCnt="0"/>
      <dgm:spPr/>
    </dgm:pt>
    <dgm:pt modelId="{B09853DC-32A5-4837-8CB6-F62D21F39E1B}" type="pres">
      <dgm:prSet presAssocID="{05CA6908-CC6D-4E8A-827B-974E4D9C0CA8}" presName="LShape" presStyleLbl="alignNode1" presStyleIdx="4" presStyleCnt="7"/>
      <dgm:spPr/>
    </dgm:pt>
    <dgm:pt modelId="{A026AD4A-ACF7-4A87-8BC6-55E8B9B63392}" type="pres">
      <dgm:prSet presAssocID="{05CA6908-CC6D-4E8A-827B-974E4D9C0CA8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C39B715-2A3D-4E22-BAB5-2BFF2B4E5AE1}" type="pres">
      <dgm:prSet presAssocID="{05CA6908-CC6D-4E8A-827B-974E4D9C0CA8}" presName="Triangle" presStyleLbl="alignNode1" presStyleIdx="5" presStyleCnt="7"/>
      <dgm:spPr/>
    </dgm:pt>
    <dgm:pt modelId="{1B4FEDB8-A418-4D67-8C4C-23E1AA020E57}" type="pres">
      <dgm:prSet presAssocID="{4362D05D-AC0F-4252-86EC-A13EDADC14DC}" presName="sibTrans" presStyleCnt="0"/>
      <dgm:spPr/>
    </dgm:pt>
    <dgm:pt modelId="{5A22B11C-180C-4926-AF82-4B193A6A8823}" type="pres">
      <dgm:prSet presAssocID="{4362D05D-AC0F-4252-86EC-A13EDADC14DC}" presName="space" presStyleCnt="0"/>
      <dgm:spPr/>
    </dgm:pt>
    <dgm:pt modelId="{A88B50DE-9E2D-4E45-99D5-79A691865288}" type="pres">
      <dgm:prSet presAssocID="{D03FDA74-AC59-4D6A-B3E6-BF7A7DCAD49E}" presName="composite" presStyleCnt="0"/>
      <dgm:spPr/>
    </dgm:pt>
    <dgm:pt modelId="{678A1D12-BEDE-4DC5-948C-7059E7C223C5}" type="pres">
      <dgm:prSet presAssocID="{D03FDA74-AC59-4D6A-B3E6-BF7A7DCAD49E}" presName="LShape" presStyleLbl="alignNode1" presStyleIdx="6" presStyleCnt="7"/>
      <dgm:spPr/>
    </dgm:pt>
    <dgm:pt modelId="{58A3532B-6305-4DE8-884B-7B5425CC731D}" type="pres">
      <dgm:prSet presAssocID="{D03FDA74-AC59-4D6A-B3E6-BF7A7DCAD49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63E503-87C1-4410-95C2-E55C0B540DA3}" type="presOf" srcId="{14BF6E95-CD00-482A-9BA1-5EEF4032F392}" destId="{5D6ADC94-6ABC-43FD-B0B8-3077C13CDBB2}" srcOrd="0" destOrd="0" presId="urn:microsoft.com/office/officeart/2009/3/layout/StepUpProcess"/>
    <dgm:cxn modelId="{92B75F04-9015-4DB3-BDF3-3515DF7B4BB4}" type="presOf" srcId="{80FCD082-83C3-453A-B603-762E0729057A}" destId="{9EF5EA9A-5776-4823-AEFE-65079B3E1A28}" srcOrd="0" destOrd="0" presId="urn:microsoft.com/office/officeart/2009/3/layout/StepUpProcess"/>
    <dgm:cxn modelId="{936FE82A-00A4-4DB1-8D87-B24EA0A71D89}" srcId="{14BF6E95-CD00-482A-9BA1-5EEF4032F392}" destId="{D03FDA74-AC59-4D6A-B3E6-BF7A7DCAD49E}" srcOrd="3" destOrd="0" parTransId="{DD862B0E-4BD8-4B0A-B728-B00ECE404E23}" sibTransId="{ABBB1E33-97D2-48DA-AEE7-4BB3CF4D20FD}"/>
    <dgm:cxn modelId="{59045368-E1FC-4CC5-B424-14BD51ED886D}" srcId="{14BF6E95-CD00-482A-9BA1-5EEF4032F392}" destId="{05CA6908-CC6D-4E8A-827B-974E4D9C0CA8}" srcOrd="2" destOrd="0" parTransId="{C6AE9333-9BB2-43D5-BBF4-72A240A92653}" sibTransId="{4362D05D-AC0F-4252-86EC-A13EDADC14DC}"/>
    <dgm:cxn modelId="{8BA8D948-432F-4E8D-A51E-6D4F647A52AD}" srcId="{14BF6E95-CD00-482A-9BA1-5EEF4032F392}" destId="{80FCD082-83C3-453A-B603-762E0729057A}" srcOrd="0" destOrd="0" parTransId="{5AB924D8-446C-40EE-A012-19B3356C55EC}" sibTransId="{163B8BE7-56E9-47E5-A186-EF2AB013B1DA}"/>
    <dgm:cxn modelId="{447B3C4F-144D-418C-9429-3569CE6C621A}" type="presOf" srcId="{D03FDA74-AC59-4D6A-B3E6-BF7A7DCAD49E}" destId="{58A3532B-6305-4DE8-884B-7B5425CC731D}" srcOrd="0" destOrd="0" presId="urn:microsoft.com/office/officeart/2009/3/layout/StepUpProcess"/>
    <dgm:cxn modelId="{9120DEA2-8B6D-4D98-B37C-5BCADA82E7D4}" type="presOf" srcId="{64D33EB7-5131-4C64-B1CE-6E1F06047575}" destId="{A95F2042-2A2D-490C-9992-225183DB1794}" srcOrd="0" destOrd="0" presId="urn:microsoft.com/office/officeart/2009/3/layout/StepUpProcess"/>
    <dgm:cxn modelId="{5709AEE0-1825-4978-A876-15EF596BCA07}" srcId="{14BF6E95-CD00-482A-9BA1-5EEF4032F392}" destId="{64D33EB7-5131-4C64-B1CE-6E1F06047575}" srcOrd="1" destOrd="0" parTransId="{5316E38D-9742-4060-9F22-C7DCCC400F24}" sibTransId="{1A6B14EB-2099-4958-9989-D13809144BB4}"/>
    <dgm:cxn modelId="{740CA1E7-816A-4B7D-9345-019C4EB2B4CF}" type="presOf" srcId="{05CA6908-CC6D-4E8A-827B-974E4D9C0CA8}" destId="{A026AD4A-ACF7-4A87-8BC6-55E8B9B63392}" srcOrd="0" destOrd="0" presId="urn:microsoft.com/office/officeart/2009/3/layout/StepUpProcess"/>
    <dgm:cxn modelId="{9C53853B-A421-4124-936E-92989300665D}" type="presParOf" srcId="{5D6ADC94-6ABC-43FD-B0B8-3077C13CDBB2}" destId="{116914C1-2AE5-4A74-8C9A-2E0A0E0115D0}" srcOrd="0" destOrd="0" presId="urn:microsoft.com/office/officeart/2009/3/layout/StepUpProcess"/>
    <dgm:cxn modelId="{B1B63D07-0A77-4432-82F8-6D09631C2CFC}" type="presParOf" srcId="{116914C1-2AE5-4A74-8C9A-2E0A0E0115D0}" destId="{1B509C5B-5CBA-48CA-8089-51F724D88904}" srcOrd="0" destOrd="0" presId="urn:microsoft.com/office/officeart/2009/3/layout/StepUpProcess"/>
    <dgm:cxn modelId="{913B80CC-AA6D-409A-B01E-F758D982ADD5}" type="presParOf" srcId="{116914C1-2AE5-4A74-8C9A-2E0A0E0115D0}" destId="{9EF5EA9A-5776-4823-AEFE-65079B3E1A28}" srcOrd="1" destOrd="0" presId="urn:microsoft.com/office/officeart/2009/3/layout/StepUpProcess"/>
    <dgm:cxn modelId="{31E10405-7D5C-402C-B7ED-AED5CA9499CF}" type="presParOf" srcId="{116914C1-2AE5-4A74-8C9A-2E0A0E0115D0}" destId="{F4324310-F778-47B5-9107-ACDDCF61B839}" srcOrd="2" destOrd="0" presId="urn:microsoft.com/office/officeart/2009/3/layout/StepUpProcess"/>
    <dgm:cxn modelId="{FA7F4A80-FB5E-43C4-9346-D4CDFEEDE268}" type="presParOf" srcId="{5D6ADC94-6ABC-43FD-B0B8-3077C13CDBB2}" destId="{01A26B3C-8AF8-427D-9B5D-FB06780DD014}" srcOrd="1" destOrd="0" presId="urn:microsoft.com/office/officeart/2009/3/layout/StepUpProcess"/>
    <dgm:cxn modelId="{562A1E86-BA86-4B35-AEA8-65C77C18C735}" type="presParOf" srcId="{01A26B3C-8AF8-427D-9B5D-FB06780DD014}" destId="{0E71E2C9-347E-4E10-8A73-68BC33793E84}" srcOrd="0" destOrd="0" presId="urn:microsoft.com/office/officeart/2009/3/layout/StepUpProcess"/>
    <dgm:cxn modelId="{1533FC32-2C85-405D-A6B8-2319D7068CF0}" type="presParOf" srcId="{5D6ADC94-6ABC-43FD-B0B8-3077C13CDBB2}" destId="{1C197E0B-C969-471F-A61B-747A18E5B81D}" srcOrd="2" destOrd="0" presId="urn:microsoft.com/office/officeart/2009/3/layout/StepUpProcess"/>
    <dgm:cxn modelId="{C69E83D7-C9BB-488A-AF43-3455E947FF8F}" type="presParOf" srcId="{1C197E0B-C969-471F-A61B-747A18E5B81D}" destId="{F98A261D-BF26-45F2-B36F-3D5D4EF20C87}" srcOrd="0" destOrd="0" presId="urn:microsoft.com/office/officeart/2009/3/layout/StepUpProcess"/>
    <dgm:cxn modelId="{B77914F4-C9E5-4534-95D6-CF3C9D0ABF80}" type="presParOf" srcId="{1C197E0B-C969-471F-A61B-747A18E5B81D}" destId="{A95F2042-2A2D-490C-9992-225183DB1794}" srcOrd="1" destOrd="0" presId="urn:microsoft.com/office/officeart/2009/3/layout/StepUpProcess"/>
    <dgm:cxn modelId="{6B4955A7-0485-406C-83DF-43AAC22FAE69}" type="presParOf" srcId="{1C197E0B-C969-471F-A61B-747A18E5B81D}" destId="{43DBE310-9029-4E10-B554-55F5A6FA6B6B}" srcOrd="2" destOrd="0" presId="urn:microsoft.com/office/officeart/2009/3/layout/StepUpProcess"/>
    <dgm:cxn modelId="{7C3255FF-B57E-431A-9A96-3946B6E25418}" type="presParOf" srcId="{5D6ADC94-6ABC-43FD-B0B8-3077C13CDBB2}" destId="{15875D4E-3A91-407B-AFF8-3247D4DE9D60}" srcOrd="3" destOrd="0" presId="urn:microsoft.com/office/officeart/2009/3/layout/StepUpProcess"/>
    <dgm:cxn modelId="{459B7C6B-7048-42A4-A9D0-B50BDA533E49}" type="presParOf" srcId="{15875D4E-3A91-407B-AFF8-3247D4DE9D60}" destId="{8C82F82F-E320-4E71-A470-01E9E6E77CCF}" srcOrd="0" destOrd="0" presId="urn:microsoft.com/office/officeart/2009/3/layout/StepUpProcess"/>
    <dgm:cxn modelId="{A8BC02E0-1685-466E-8778-21E09BBA6930}" type="presParOf" srcId="{5D6ADC94-6ABC-43FD-B0B8-3077C13CDBB2}" destId="{E48E1601-F0EF-4F4F-A47E-58382D1A3B4A}" srcOrd="4" destOrd="0" presId="urn:microsoft.com/office/officeart/2009/3/layout/StepUpProcess"/>
    <dgm:cxn modelId="{5078BC24-898F-4EF5-8586-0F9DE934CA69}" type="presParOf" srcId="{E48E1601-F0EF-4F4F-A47E-58382D1A3B4A}" destId="{B09853DC-32A5-4837-8CB6-F62D21F39E1B}" srcOrd="0" destOrd="0" presId="urn:microsoft.com/office/officeart/2009/3/layout/StepUpProcess"/>
    <dgm:cxn modelId="{4672A2D7-B1CA-44DC-A08D-ECEBC624915B}" type="presParOf" srcId="{E48E1601-F0EF-4F4F-A47E-58382D1A3B4A}" destId="{A026AD4A-ACF7-4A87-8BC6-55E8B9B63392}" srcOrd="1" destOrd="0" presId="urn:microsoft.com/office/officeart/2009/3/layout/StepUpProcess"/>
    <dgm:cxn modelId="{4BB2B3A4-F6C4-45B6-AD82-B164903CEE09}" type="presParOf" srcId="{E48E1601-F0EF-4F4F-A47E-58382D1A3B4A}" destId="{5C39B715-2A3D-4E22-BAB5-2BFF2B4E5AE1}" srcOrd="2" destOrd="0" presId="urn:microsoft.com/office/officeart/2009/3/layout/StepUpProcess"/>
    <dgm:cxn modelId="{BA0B832F-36EA-431D-9F24-DCE66BF773D5}" type="presParOf" srcId="{5D6ADC94-6ABC-43FD-B0B8-3077C13CDBB2}" destId="{1B4FEDB8-A418-4D67-8C4C-23E1AA020E57}" srcOrd="5" destOrd="0" presId="urn:microsoft.com/office/officeart/2009/3/layout/StepUpProcess"/>
    <dgm:cxn modelId="{F0CFFB19-2FEB-4672-A20D-BF28E0190EFA}" type="presParOf" srcId="{1B4FEDB8-A418-4D67-8C4C-23E1AA020E57}" destId="{5A22B11C-180C-4926-AF82-4B193A6A8823}" srcOrd="0" destOrd="0" presId="urn:microsoft.com/office/officeart/2009/3/layout/StepUpProcess"/>
    <dgm:cxn modelId="{391A662B-E5CC-46A9-B9CC-94150606309B}" type="presParOf" srcId="{5D6ADC94-6ABC-43FD-B0B8-3077C13CDBB2}" destId="{A88B50DE-9E2D-4E45-99D5-79A691865288}" srcOrd="6" destOrd="0" presId="urn:microsoft.com/office/officeart/2009/3/layout/StepUpProcess"/>
    <dgm:cxn modelId="{429FC869-1CDC-447C-9714-AC816B6DD3A9}" type="presParOf" srcId="{A88B50DE-9E2D-4E45-99D5-79A691865288}" destId="{678A1D12-BEDE-4DC5-948C-7059E7C223C5}" srcOrd="0" destOrd="0" presId="urn:microsoft.com/office/officeart/2009/3/layout/StepUpProcess"/>
    <dgm:cxn modelId="{1FE72509-AD78-4374-83EB-2BA7F7A2DB32}" type="presParOf" srcId="{A88B50DE-9E2D-4E45-99D5-79A691865288}" destId="{58A3532B-6305-4DE8-884B-7B5425CC731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BF6E95-CD00-482A-9BA1-5EEF4032F392}" type="doc">
      <dgm:prSet loTypeId="urn:microsoft.com/office/officeart/2009/3/layout/StepUp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80FCD082-83C3-453A-B603-762E0729057A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Fetch Resources</a:t>
          </a:r>
        </a:p>
      </dgm:t>
    </dgm:pt>
    <dgm:pt modelId="{5AB924D8-446C-40EE-A012-19B3356C55EC}" type="parTrans" cxnId="{8BA8D948-432F-4E8D-A51E-6D4F647A52AD}">
      <dgm:prSet/>
      <dgm:spPr/>
      <dgm:t>
        <a:bodyPr/>
        <a:lstStyle/>
        <a:p>
          <a:endParaRPr lang="en-GB"/>
        </a:p>
      </dgm:t>
    </dgm:pt>
    <dgm:pt modelId="{163B8BE7-56E9-47E5-A186-EF2AB013B1DA}" type="sibTrans" cxnId="{8BA8D948-432F-4E8D-A51E-6D4F647A52AD}">
      <dgm:prSet/>
      <dgm:spPr/>
      <dgm:t>
        <a:bodyPr/>
        <a:lstStyle/>
        <a:p>
          <a:endParaRPr lang="en-GB"/>
        </a:p>
      </dgm:t>
    </dgm:pt>
    <dgm:pt modelId="{64D33EB7-5131-4C64-B1CE-6E1F06047575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React UI</a:t>
          </a:r>
        </a:p>
      </dgm:t>
    </dgm:pt>
    <dgm:pt modelId="{5316E38D-9742-4060-9F22-C7DCCC400F24}" type="parTrans" cxnId="{5709AEE0-1825-4978-A876-15EF596BCA07}">
      <dgm:prSet/>
      <dgm:spPr/>
      <dgm:t>
        <a:bodyPr/>
        <a:lstStyle/>
        <a:p>
          <a:endParaRPr lang="en-GB"/>
        </a:p>
      </dgm:t>
    </dgm:pt>
    <dgm:pt modelId="{1A6B14EB-2099-4958-9989-D13809144BB4}" type="sibTrans" cxnId="{5709AEE0-1825-4978-A876-15EF596BCA07}">
      <dgm:prSet/>
      <dgm:spPr/>
      <dgm:t>
        <a:bodyPr/>
        <a:lstStyle/>
        <a:p>
          <a:endParaRPr lang="en-GB"/>
        </a:p>
      </dgm:t>
    </dgm:pt>
    <dgm:pt modelId="{05CA6908-CC6D-4E8A-827B-974E4D9C0CA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Testing</a:t>
          </a:r>
        </a:p>
      </dgm:t>
    </dgm:pt>
    <dgm:pt modelId="{C6AE9333-9BB2-43D5-BBF4-72A240A92653}" type="parTrans" cxnId="{59045368-E1FC-4CC5-B424-14BD51ED886D}">
      <dgm:prSet/>
      <dgm:spPr/>
      <dgm:t>
        <a:bodyPr/>
        <a:lstStyle/>
        <a:p>
          <a:endParaRPr lang="en-GB"/>
        </a:p>
      </dgm:t>
    </dgm:pt>
    <dgm:pt modelId="{4362D05D-AC0F-4252-86EC-A13EDADC14DC}" type="sibTrans" cxnId="{59045368-E1FC-4CC5-B424-14BD51ED886D}">
      <dgm:prSet/>
      <dgm:spPr/>
      <dgm:t>
        <a:bodyPr/>
        <a:lstStyle/>
        <a:p>
          <a:endParaRPr lang="en-GB"/>
        </a:p>
      </dgm:t>
    </dgm:pt>
    <dgm:pt modelId="{D03FDA74-AC59-4D6A-B3E6-BF7A7DCAD49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Bootstrap</a:t>
          </a:r>
        </a:p>
      </dgm:t>
    </dgm:pt>
    <dgm:pt modelId="{DD862B0E-4BD8-4B0A-B728-B00ECE404E23}" type="parTrans" cxnId="{936FE82A-00A4-4DB1-8D87-B24EA0A71D89}">
      <dgm:prSet/>
      <dgm:spPr/>
      <dgm:t>
        <a:bodyPr/>
        <a:lstStyle/>
        <a:p>
          <a:endParaRPr lang="en-GB"/>
        </a:p>
      </dgm:t>
    </dgm:pt>
    <dgm:pt modelId="{ABBB1E33-97D2-48DA-AEE7-4BB3CF4D20FD}" type="sibTrans" cxnId="{936FE82A-00A4-4DB1-8D87-B24EA0A71D89}">
      <dgm:prSet/>
      <dgm:spPr/>
      <dgm:t>
        <a:bodyPr/>
        <a:lstStyle/>
        <a:p>
          <a:endParaRPr lang="en-GB"/>
        </a:p>
      </dgm:t>
    </dgm:pt>
    <dgm:pt modelId="{5D6ADC94-6ABC-43FD-B0B8-3077C13CDBB2}" type="pres">
      <dgm:prSet presAssocID="{14BF6E95-CD00-482A-9BA1-5EEF4032F392}" presName="rootnode" presStyleCnt="0">
        <dgm:presLayoutVars>
          <dgm:chMax/>
          <dgm:chPref/>
          <dgm:dir/>
          <dgm:animLvl val="lvl"/>
        </dgm:presLayoutVars>
      </dgm:prSet>
      <dgm:spPr/>
    </dgm:pt>
    <dgm:pt modelId="{116914C1-2AE5-4A74-8C9A-2E0A0E0115D0}" type="pres">
      <dgm:prSet presAssocID="{80FCD082-83C3-453A-B603-762E0729057A}" presName="composite" presStyleCnt="0"/>
      <dgm:spPr/>
    </dgm:pt>
    <dgm:pt modelId="{1B509C5B-5CBA-48CA-8089-51F724D88904}" type="pres">
      <dgm:prSet presAssocID="{80FCD082-83C3-453A-B603-762E0729057A}" presName="LShape" presStyleLbl="alignNode1" presStyleIdx="0" presStyleCnt="7"/>
      <dgm:spPr/>
    </dgm:pt>
    <dgm:pt modelId="{9EF5EA9A-5776-4823-AEFE-65079B3E1A28}" type="pres">
      <dgm:prSet presAssocID="{80FCD082-83C3-453A-B603-762E0729057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4324310-F778-47B5-9107-ACDDCF61B839}" type="pres">
      <dgm:prSet presAssocID="{80FCD082-83C3-453A-B603-762E0729057A}" presName="Triangle" presStyleLbl="alignNode1" presStyleIdx="1" presStyleCnt="7"/>
      <dgm:spPr/>
    </dgm:pt>
    <dgm:pt modelId="{01A26B3C-8AF8-427D-9B5D-FB06780DD014}" type="pres">
      <dgm:prSet presAssocID="{163B8BE7-56E9-47E5-A186-EF2AB013B1DA}" presName="sibTrans" presStyleCnt="0"/>
      <dgm:spPr/>
    </dgm:pt>
    <dgm:pt modelId="{0E71E2C9-347E-4E10-8A73-68BC33793E84}" type="pres">
      <dgm:prSet presAssocID="{163B8BE7-56E9-47E5-A186-EF2AB013B1DA}" presName="space" presStyleCnt="0"/>
      <dgm:spPr/>
    </dgm:pt>
    <dgm:pt modelId="{1C197E0B-C969-471F-A61B-747A18E5B81D}" type="pres">
      <dgm:prSet presAssocID="{64D33EB7-5131-4C64-B1CE-6E1F06047575}" presName="composite" presStyleCnt="0"/>
      <dgm:spPr/>
    </dgm:pt>
    <dgm:pt modelId="{F98A261D-BF26-45F2-B36F-3D5D4EF20C87}" type="pres">
      <dgm:prSet presAssocID="{64D33EB7-5131-4C64-B1CE-6E1F06047575}" presName="LShape" presStyleLbl="alignNode1" presStyleIdx="2" presStyleCnt="7"/>
      <dgm:spPr/>
    </dgm:pt>
    <dgm:pt modelId="{A95F2042-2A2D-490C-9992-225183DB1794}" type="pres">
      <dgm:prSet presAssocID="{64D33EB7-5131-4C64-B1CE-6E1F06047575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3DBE310-9029-4E10-B554-55F5A6FA6B6B}" type="pres">
      <dgm:prSet presAssocID="{64D33EB7-5131-4C64-B1CE-6E1F06047575}" presName="Triangle" presStyleLbl="alignNode1" presStyleIdx="3" presStyleCnt="7"/>
      <dgm:spPr/>
    </dgm:pt>
    <dgm:pt modelId="{15875D4E-3A91-407B-AFF8-3247D4DE9D60}" type="pres">
      <dgm:prSet presAssocID="{1A6B14EB-2099-4958-9989-D13809144BB4}" presName="sibTrans" presStyleCnt="0"/>
      <dgm:spPr/>
    </dgm:pt>
    <dgm:pt modelId="{8C82F82F-E320-4E71-A470-01E9E6E77CCF}" type="pres">
      <dgm:prSet presAssocID="{1A6B14EB-2099-4958-9989-D13809144BB4}" presName="space" presStyleCnt="0"/>
      <dgm:spPr/>
    </dgm:pt>
    <dgm:pt modelId="{E48E1601-F0EF-4F4F-A47E-58382D1A3B4A}" type="pres">
      <dgm:prSet presAssocID="{05CA6908-CC6D-4E8A-827B-974E4D9C0CA8}" presName="composite" presStyleCnt="0"/>
      <dgm:spPr/>
    </dgm:pt>
    <dgm:pt modelId="{B09853DC-32A5-4837-8CB6-F62D21F39E1B}" type="pres">
      <dgm:prSet presAssocID="{05CA6908-CC6D-4E8A-827B-974E4D9C0CA8}" presName="LShape" presStyleLbl="alignNode1" presStyleIdx="4" presStyleCnt="7"/>
      <dgm:spPr/>
    </dgm:pt>
    <dgm:pt modelId="{A026AD4A-ACF7-4A87-8BC6-55E8B9B63392}" type="pres">
      <dgm:prSet presAssocID="{05CA6908-CC6D-4E8A-827B-974E4D9C0CA8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C39B715-2A3D-4E22-BAB5-2BFF2B4E5AE1}" type="pres">
      <dgm:prSet presAssocID="{05CA6908-CC6D-4E8A-827B-974E4D9C0CA8}" presName="Triangle" presStyleLbl="alignNode1" presStyleIdx="5" presStyleCnt="7"/>
      <dgm:spPr/>
    </dgm:pt>
    <dgm:pt modelId="{1B4FEDB8-A418-4D67-8C4C-23E1AA020E57}" type="pres">
      <dgm:prSet presAssocID="{4362D05D-AC0F-4252-86EC-A13EDADC14DC}" presName="sibTrans" presStyleCnt="0"/>
      <dgm:spPr/>
    </dgm:pt>
    <dgm:pt modelId="{5A22B11C-180C-4926-AF82-4B193A6A8823}" type="pres">
      <dgm:prSet presAssocID="{4362D05D-AC0F-4252-86EC-A13EDADC14DC}" presName="space" presStyleCnt="0"/>
      <dgm:spPr/>
    </dgm:pt>
    <dgm:pt modelId="{A88B50DE-9E2D-4E45-99D5-79A691865288}" type="pres">
      <dgm:prSet presAssocID="{D03FDA74-AC59-4D6A-B3E6-BF7A7DCAD49E}" presName="composite" presStyleCnt="0"/>
      <dgm:spPr/>
    </dgm:pt>
    <dgm:pt modelId="{678A1D12-BEDE-4DC5-948C-7059E7C223C5}" type="pres">
      <dgm:prSet presAssocID="{D03FDA74-AC59-4D6A-B3E6-BF7A7DCAD49E}" presName="LShape" presStyleLbl="alignNode1" presStyleIdx="6" presStyleCnt="7"/>
      <dgm:spPr/>
    </dgm:pt>
    <dgm:pt modelId="{58A3532B-6305-4DE8-884B-7B5425CC731D}" type="pres">
      <dgm:prSet presAssocID="{D03FDA74-AC59-4D6A-B3E6-BF7A7DCAD49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63E503-87C1-4410-95C2-E55C0B540DA3}" type="presOf" srcId="{14BF6E95-CD00-482A-9BA1-5EEF4032F392}" destId="{5D6ADC94-6ABC-43FD-B0B8-3077C13CDBB2}" srcOrd="0" destOrd="0" presId="urn:microsoft.com/office/officeart/2009/3/layout/StepUpProcess"/>
    <dgm:cxn modelId="{92B75F04-9015-4DB3-BDF3-3515DF7B4BB4}" type="presOf" srcId="{80FCD082-83C3-453A-B603-762E0729057A}" destId="{9EF5EA9A-5776-4823-AEFE-65079B3E1A28}" srcOrd="0" destOrd="0" presId="urn:microsoft.com/office/officeart/2009/3/layout/StepUpProcess"/>
    <dgm:cxn modelId="{936FE82A-00A4-4DB1-8D87-B24EA0A71D89}" srcId="{14BF6E95-CD00-482A-9BA1-5EEF4032F392}" destId="{D03FDA74-AC59-4D6A-B3E6-BF7A7DCAD49E}" srcOrd="3" destOrd="0" parTransId="{DD862B0E-4BD8-4B0A-B728-B00ECE404E23}" sibTransId="{ABBB1E33-97D2-48DA-AEE7-4BB3CF4D20FD}"/>
    <dgm:cxn modelId="{59045368-E1FC-4CC5-B424-14BD51ED886D}" srcId="{14BF6E95-CD00-482A-9BA1-5EEF4032F392}" destId="{05CA6908-CC6D-4E8A-827B-974E4D9C0CA8}" srcOrd="2" destOrd="0" parTransId="{C6AE9333-9BB2-43D5-BBF4-72A240A92653}" sibTransId="{4362D05D-AC0F-4252-86EC-A13EDADC14DC}"/>
    <dgm:cxn modelId="{8BA8D948-432F-4E8D-A51E-6D4F647A52AD}" srcId="{14BF6E95-CD00-482A-9BA1-5EEF4032F392}" destId="{80FCD082-83C3-453A-B603-762E0729057A}" srcOrd="0" destOrd="0" parTransId="{5AB924D8-446C-40EE-A012-19B3356C55EC}" sibTransId="{163B8BE7-56E9-47E5-A186-EF2AB013B1DA}"/>
    <dgm:cxn modelId="{447B3C4F-144D-418C-9429-3569CE6C621A}" type="presOf" srcId="{D03FDA74-AC59-4D6A-B3E6-BF7A7DCAD49E}" destId="{58A3532B-6305-4DE8-884B-7B5425CC731D}" srcOrd="0" destOrd="0" presId="urn:microsoft.com/office/officeart/2009/3/layout/StepUpProcess"/>
    <dgm:cxn modelId="{9120DEA2-8B6D-4D98-B37C-5BCADA82E7D4}" type="presOf" srcId="{64D33EB7-5131-4C64-B1CE-6E1F06047575}" destId="{A95F2042-2A2D-490C-9992-225183DB1794}" srcOrd="0" destOrd="0" presId="urn:microsoft.com/office/officeart/2009/3/layout/StepUpProcess"/>
    <dgm:cxn modelId="{5709AEE0-1825-4978-A876-15EF596BCA07}" srcId="{14BF6E95-CD00-482A-9BA1-5EEF4032F392}" destId="{64D33EB7-5131-4C64-B1CE-6E1F06047575}" srcOrd="1" destOrd="0" parTransId="{5316E38D-9742-4060-9F22-C7DCCC400F24}" sibTransId="{1A6B14EB-2099-4958-9989-D13809144BB4}"/>
    <dgm:cxn modelId="{740CA1E7-816A-4B7D-9345-019C4EB2B4CF}" type="presOf" srcId="{05CA6908-CC6D-4E8A-827B-974E4D9C0CA8}" destId="{A026AD4A-ACF7-4A87-8BC6-55E8B9B63392}" srcOrd="0" destOrd="0" presId="urn:microsoft.com/office/officeart/2009/3/layout/StepUpProcess"/>
    <dgm:cxn modelId="{9C53853B-A421-4124-936E-92989300665D}" type="presParOf" srcId="{5D6ADC94-6ABC-43FD-B0B8-3077C13CDBB2}" destId="{116914C1-2AE5-4A74-8C9A-2E0A0E0115D0}" srcOrd="0" destOrd="0" presId="urn:microsoft.com/office/officeart/2009/3/layout/StepUpProcess"/>
    <dgm:cxn modelId="{B1B63D07-0A77-4432-82F8-6D09631C2CFC}" type="presParOf" srcId="{116914C1-2AE5-4A74-8C9A-2E0A0E0115D0}" destId="{1B509C5B-5CBA-48CA-8089-51F724D88904}" srcOrd="0" destOrd="0" presId="urn:microsoft.com/office/officeart/2009/3/layout/StepUpProcess"/>
    <dgm:cxn modelId="{913B80CC-AA6D-409A-B01E-F758D982ADD5}" type="presParOf" srcId="{116914C1-2AE5-4A74-8C9A-2E0A0E0115D0}" destId="{9EF5EA9A-5776-4823-AEFE-65079B3E1A28}" srcOrd="1" destOrd="0" presId="urn:microsoft.com/office/officeart/2009/3/layout/StepUpProcess"/>
    <dgm:cxn modelId="{31E10405-7D5C-402C-B7ED-AED5CA9499CF}" type="presParOf" srcId="{116914C1-2AE5-4A74-8C9A-2E0A0E0115D0}" destId="{F4324310-F778-47B5-9107-ACDDCF61B839}" srcOrd="2" destOrd="0" presId="urn:microsoft.com/office/officeart/2009/3/layout/StepUpProcess"/>
    <dgm:cxn modelId="{FA7F4A80-FB5E-43C4-9346-D4CDFEEDE268}" type="presParOf" srcId="{5D6ADC94-6ABC-43FD-B0B8-3077C13CDBB2}" destId="{01A26B3C-8AF8-427D-9B5D-FB06780DD014}" srcOrd="1" destOrd="0" presId="urn:microsoft.com/office/officeart/2009/3/layout/StepUpProcess"/>
    <dgm:cxn modelId="{562A1E86-BA86-4B35-AEA8-65C77C18C735}" type="presParOf" srcId="{01A26B3C-8AF8-427D-9B5D-FB06780DD014}" destId="{0E71E2C9-347E-4E10-8A73-68BC33793E84}" srcOrd="0" destOrd="0" presId="urn:microsoft.com/office/officeart/2009/3/layout/StepUpProcess"/>
    <dgm:cxn modelId="{1533FC32-2C85-405D-A6B8-2319D7068CF0}" type="presParOf" srcId="{5D6ADC94-6ABC-43FD-B0B8-3077C13CDBB2}" destId="{1C197E0B-C969-471F-A61B-747A18E5B81D}" srcOrd="2" destOrd="0" presId="urn:microsoft.com/office/officeart/2009/3/layout/StepUpProcess"/>
    <dgm:cxn modelId="{C69E83D7-C9BB-488A-AF43-3455E947FF8F}" type="presParOf" srcId="{1C197E0B-C969-471F-A61B-747A18E5B81D}" destId="{F98A261D-BF26-45F2-B36F-3D5D4EF20C87}" srcOrd="0" destOrd="0" presId="urn:microsoft.com/office/officeart/2009/3/layout/StepUpProcess"/>
    <dgm:cxn modelId="{B77914F4-C9E5-4534-95D6-CF3C9D0ABF80}" type="presParOf" srcId="{1C197E0B-C969-471F-A61B-747A18E5B81D}" destId="{A95F2042-2A2D-490C-9992-225183DB1794}" srcOrd="1" destOrd="0" presId="urn:microsoft.com/office/officeart/2009/3/layout/StepUpProcess"/>
    <dgm:cxn modelId="{6B4955A7-0485-406C-83DF-43AAC22FAE69}" type="presParOf" srcId="{1C197E0B-C969-471F-A61B-747A18E5B81D}" destId="{43DBE310-9029-4E10-B554-55F5A6FA6B6B}" srcOrd="2" destOrd="0" presId="urn:microsoft.com/office/officeart/2009/3/layout/StepUpProcess"/>
    <dgm:cxn modelId="{7C3255FF-B57E-431A-9A96-3946B6E25418}" type="presParOf" srcId="{5D6ADC94-6ABC-43FD-B0B8-3077C13CDBB2}" destId="{15875D4E-3A91-407B-AFF8-3247D4DE9D60}" srcOrd="3" destOrd="0" presId="urn:microsoft.com/office/officeart/2009/3/layout/StepUpProcess"/>
    <dgm:cxn modelId="{459B7C6B-7048-42A4-A9D0-B50BDA533E49}" type="presParOf" srcId="{15875D4E-3A91-407B-AFF8-3247D4DE9D60}" destId="{8C82F82F-E320-4E71-A470-01E9E6E77CCF}" srcOrd="0" destOrd="0" presId="urn:microsoft.com/office/officeart/2009/3/layout/StepUpProcess"/>
    <dgm:cxn modelId="{A8BC02E0-1685-466E-8778-21E09BBA6930}" type="presParOf" srcId="{5D6ADC94-6ABC-43FD-B0B8-3077C13CDBB2}" destId="{E48E1601-F0EF-4F4F-A47E-58382D1A3B4A}" srcOrd="4" destOrd="0" presId="urn:microsoft.com/office/officeart/2009/3/layout/StepUpProcess"/>
    <dgm:cxn modelId="{5078BC24-898F-4EF5-8586-0F9DE934CA69}" type="presParOf" srcId="{E48E1601-F0EF-4F4F-A47E-58382D1A3B4A}" destId="{B09853DC-32A5-4837-8CB6-F62D21F39E1B}" srcOrd="0" destOrd="0" presId="urn:microsoft.com/office/officeart/2009/3/layout/StepUpProcess"/>
    <dgm:cxn modelId="{4672A2D7-B1CA-44DC-A08D-ECEBC624915B}" type="presParOf" srcId="{E48E1601-F0EF-4F4F-A47E-58382D1A3B4A}" destId="{A026AD4A-ACF7-4A87-8BC6-55E8B9B63392}" srcOrd="1" destOrd="0" presId="urn:microsoft.com/office/officeart/2009/3/layout/StepUpProcess"/>
    <dgm:cxn modelId="{4BB2B3A4-F6C4-45B6-AD82-B164903CEE09}" type="presParOf" srcId="{E48E1601-F0EF-4F4F-A47E-58382D1A3B4A}" destId="{5C39B715-2A3D-4E22-BAB5-2BFF2B4E5AE1}" srcOrd="2" destOrd="0" presId="urn:microsoft.com/office/officeart/2009/3/layout/StepUpProcess"/>
    <dgm:cxn modelId="{BA0B832F-36EA-431D-9F24-DCE66BF773D5}" type="presParOf" srcId="{5D6ADC94-6ABC-43FD-B0B8-3077C13CDBB2}" destId="{1B4FEDB8-A418-4D67-8C4C-23E1AA020E57}" srcOrd="5" destOrd="0" presId="urn:microsoft.com/office/officeart/2009/3/layout/StepUpProcess"/>
    <dgm:cxn modelId="{F0CFFB19-2FEB-4672-A20D-BF28E0190EFA}" type="presParOf" srcId="{1B4FEDB8-A418-4D67-8C4C-23E1AA020E57}" destId="{5A22B11C-180C-4926-AF82-4B193A6A8823}" srcOrd="0" destOrd="0" presId="urn:microsoft.com/office/officeart/2009/3/layout/StepUpProcess"/>
    <dgm:cxn modelId="{391A662B-E5CC-46A9-B9CC-94150606309B}" type="presParOf" srcId="{5D6ADC94-6ABC-43FD-B0B8-3077C13CDBB2}" destId="{A88B50DE-9E2D-4E45-99D5-79A691865288}" srcOrd="6" destOrd="0" presId="urn:microsoft.com/office/officeart/2009/3/layout/StepUpProcess"/>
    <dgm:cxn modelId="{429FC869-1CDC-447C-9714-AC816B6DD3A9}" type="presParOf" srcId="{A88B50DE-9E2D-4E45-99D5-79A691865288}" destId="{678A1D12-BEDE-4DC5-948C-7059E7C223C5}" srcOrd="0" destOrd="0" presId="urn:microsoft.com/office/officeart/2009/3/layout/StepUpProcess"/>
    <dgm:cxn modelId="{1FE72509-AD78-4374-83EB-2BA7F7A2DB32}" type="presParOf" srcId="{A88B50DE-9E2D-4E45-99D5-79A691865288}" destId="{58A3532B-6305-4DE8-884B-7B5425CC731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09C5B-5CBA-48CA-8089-51F724D88904}">
      <dsp:nvSpPr>
        <dsp:cNvPr id="0" name=""/>
        <dsp:cNvSpPr/>
      </dsp:nvSpPr>
      <dsp:spPr>
        <a:xfrm rot="5400000">
          <a:off x="467102" y="2079298"/>
          <a:ext cx="1394574" cy="232054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5EA9A-5776-4823-AEFE-65079B3E1A28}">
      <dsp:nvSpPr>
        <dsp:cNvPr id="0" name=""/>
        <dsp:cNvSpPr/>
      </dsp:nvSpPr>
      <dsp:spPr>
        <a:xfrm>
          <a:off x="234313" y="2772640"/>
          <a:ext cx="2094997" cy="183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>
              <a:solidFill>
                <a:schemeClr val="tx1"/>
              </a:solidFill>
            </a:rPr>
            <a:t>API Fetch</a:t>
          </a:r>
        </a:p>
      </dsp:txBody>
      <dsp:txXfrm>
        <a:off x="234313" y="2772640"/>
        <a:ext cx="2094997" cy="1836387"/>
      </dsp:txXfrm>
    </dsp:sp>
    <dsp:sp modelId="{F4324310-F778-47B5-9107-ACDDCF61B839}">
      <dsp:nvSpPr>
        <dsp:cNvPr id="0" name=""/>
        <dsp:cNvSpPr/>
      </dsp:nvSpPr>
      <dsp:spPr>
        <a:xfrm>
          <a:off x="1934027" y="1908457"/>
          <a:ext cx="395282" cy="39528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A261D-BF26-45F2-B36F-3D5D4EF20C87}">
      <dsp:nvSpPr>
        <dsp:cNvPr id="0" name=""/>
        <dsp:cNvSpPr/>
      </dsp:nvSpPr>
      <dsp:spPr>
        <a:xfrm rot="5400000">
          <a:off x="3031788" y="1444664"/>
          <a:ext cx="1394574" cy="232054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F2042-2A2D-490C-9992-225183DB1794}">
      <dsp:nvSpPr>
        <dsp:cNvPr id="0" name=""/>
        <dsp:cNvSpPr/>
      </dsp:nvSpPr>
      <dsp:spPr>
        <a:xfrm>
          <a:off x="2798999" y="2138006"/>
          <a:ext cx="2094997" cy="183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>
              <a:solidFill>
                <a:schemeClr val="tx1"/>
              </a:solidFill>
            </a:rPr>
            <a:t>React UI</a:t>
          </a:r>
        </a:p>
      </dsp:txBody>
      <dsp:txXfrm>
        <a:off x="2798999" y="2138006"/>
        <a:ext cx="2094997" cy="1836387"/>
      </dsp:txXfrm>
    </dsp:sp>
    <dsp:sp modelId="{43DBE310-9029-4E10-B554-55F5A6FA6B6B}">
      <dsp:nvSpPr>
        <dsp:cNvPr id="0" name=""/>
        <dsp:cNvSpPr/>
      </dsp:nvSpPr>
      <dsp:spPr>
        <a:xfrm>
          <a:off x="4498713" y="1273823"/>
          <a:ext cx="395282" cy="39528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853DC-32A5-4837-8CB6-F62D21F39E1B}">
      <dsp:nvSpPr>
        <dsp:cNvPr id="0" name=""/>
        <dsp:cNvSpPr/>
      </dsp:nvSpPr>
      <dsp:spPr>
        <a:xfrm rot="5400000">
          <a:off x="5596473" y="810030"/>
          <a:ext cx="1394574" cy="232054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6AD4A-ACF7-4A87-8BC6-55E8B9B63392}">
      <dsp:nvSpPr>
        <dsp:cNvPr id="0" name=""/>
        <dsp:cNvSpPr/>
      </dsp:nvSpPr>
      <dsp:spPr>
        <a:xfrm>
          <a:off x="5363684" y="1503372"/>
          <a:ext cx="2094997" cy="183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>
              <a:solidFill>
                <a:schemeClr val="tx1"/>
              </a:solidFill>
            </a:rPr>
            <a:t>Testing</a:t>
          </a:r>
        </a:p>
      </dsp:txBody>
      <dsp:txXfrm>
        <a:off x="5363684" y="1503372"/>
        <a:ext cx="2094997" cy="1836387"/>
      </dsp:txXfrm>
    </dsp:sp>
    <dsp:sp modelId="{5C39B715-2A3D-4E22-BAB5-2BFF2B4E5AE1}">
      <dsp:nvSpPr>
        <dsp:cNvPr id="0" name=""/>
        <dsp:cNvSpPr/>
      </dsp:nvSpPr>
      <dsp:spPr>
        <a:xfrm>
          <a:off x="7063399" y="639189"/>
          <a:ext cx="395282" cy="39528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A1D12-BEDE-4DC5-948C-7059E7C223C5}">
      <dsp:nvSpPr>
        <dsp:cNvPr id="0" name=""/>
        <dsp:cNvSpPr/>
      </dsp:nvSpPr>
      <dsp:spPr>
        <a:xfrm rot="5400000">
          <a:off x="8161159" y="175396"/>
          <a:ext cx="1394574" cy="232054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532B-6305-4DE8-884B-7B5425CC731D}">
      <dsp:nvSpPr>
        <dsp:cNvPr id="0" name=""/>
        <dsp:cNvSpPr/>
      </dsp:nvSpPr>
      <dsp:spPr>
        <a:xfrm>
          <a:off x="7928370" y="868738"/>
          <a:ext cx="2094997" cy="183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>
              <a:solidFill>
                <a:schemeClr val="tx1"/>
              </a:solidFill>
            </a:rPr>
            <a:t>Bootstrap</a:t>
          </a:r>
        </a:p>
      </dsp:txBody>
      <dsp:txXfrm>
        <a:off x="7928370" y="868738"/>
        <a:ext cx="2094997" cy="1836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09C5B-5CBA-48CA-8089-51F724D88904}">
      <dsp:nvSpPr>
        <dsp:cNvPr id="0" name=""/>
        <dsp:cNvSpPr/>
      </dsp:nvSpPr>
      <dsp:spPr>
        <a:xfrm rot="5400000">
          <a:off x="467102" y="2079298"/>
          <a:ext cx="1394574" cy="232054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5EA9A-5776-4823-AEFE-65079B3E1A28}">
      <dsp:nvSpPr>
        <dsp:cNvPr id="0" name=""/>
        <dsp:cNvSpPr/>
      </dsp:nvSpPr>
      <dsp:spPr>
        <a:xfrm>
          <a:off x="234313" y="2772640"/>
          <a:ext cx="2094997" cy="183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>
              <a:solidFill>
                <a:schemeClr val="tx1"/>
              </a:solidFill>
            </a:rPr>
            <a:t>Fetch Resources</a:t>
          </a:r>
        </a:p>
      </dsp:txBody>
      <dsp:txXfrm>
        <a:off x="234313" y="2772640"/>
        <a:ext cx="2094997" cy="1836387"/>
      </dsp:txXfrm>
    </dsp:sp>
    <dsp:sp modelId="{F4324310-F778-47B5-9107-ACDDCF61B839}">
      <dsp:nvSpPr>
        <dsp:cNvPr id="0" name=""/>
        <dsp:cNvSpPr/>
      </dsp:nvSpPr>
      <dsp:spPr>
        <a:xfrm>
          <a:off x="1934027" y="1908457"/>
          <a:ext cx="395282" cy="39528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A261D-BF26-45F2-B36F-3D5D4EF20C87}">
      <dsp:nvSpPr>
        <dsp:cNvPr id="0" name=""/>
        <dsp:cNvSpPr/>
      </dsp:nvSpPr>
      <dsp:spPr>
        <a:xfrm rot="5400000">
          <a:off x="3031788" y="1444664"/>
          <a:ext cx="1394574" cy="232054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F2042-2A2D-490C-9992-225183DB1794}">
      <dsp:nvSpPr>
        <dsp:cNvPr id="0" name=""/>
        <dsp:cNvSpPr/>
      </dsp:nvSpPr>
      <dsp:spPr>
        <a:xfrm>
          <a:off x="2798999" y="2138006"/>
          <a:ext cx="2094997" cy="183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>
              <a:solidFill>
                <a:schemeClr val="tx1"/>
              </a:solidFill>
            </a:rPr>
            <a:t>React UI</a:t>
          </a:r>
        </a:p>
      </dsp:txBody>
      <dsp:txXfrm>
        <a:off x="2798999" y="2138006"/>
        <a:ext cx="2094997" cy="1836387"/>
      </dsp:txXfrm>
    </dsp:sp>
    <dsp:sp modelId="{43DBE310-9029-4E10-B554-55F5A6FA6B6B}">
      <dsp:nvSpPr>
        <dsp:cNvPr id="0" name=""/>
        <dsp:cNvSpPr/>
      </dsp:nvSpPr>
      <dsp:spPr>
        <a:xfrm>
          <a:off x="4498713" y="1273823"/>
          <a:ext cx="395282" cy="39528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853DC-32A5-4837-8CB6-F62D21F39E1B}">
      <dsp:nvSpPr>
        <dsp:cNvPr id="0" name=""/>
        <dsp:cNvSpPr/>
      </dsp:nvSpPr>
      <dsp:spPr>
        <a:xfrm rot="5400000">
          <a:off x="5596473" y="810030"/>
          <a:ext cx="1394574" cy="232054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6AD4A-ACF7-4A87-8BC6-55E8B9B63392}">
      <dsp:nvSpPr>
        <dsp:cNvPr id="0" name=""/>
        <dsp:cNvSpPr/>
      </dsp:nvSpPr>
      <dsp:spPr>
        <a:xfrm>
          <a:off x="5363684" y="1503372"/>
          <a:ext cx="2094997" cy="183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>
              <a:solidFill>
                <a:schemeClr val="tx1"/>
              </a:solidFill>
            </a:rPr>
            <a:t>Testing</a:t>
          </a:r>
        </a:p>
      </dsp:txBody>
      <dsp:txXfrm>
        <a:off x="5363684" y="1503372"/>
        <a:ext cx="2094997" cy="1836387"/>
      </dsp:txXfrm>
    </dsp:sp>
    <dsp:sp modelId="{5C39B715-2A3D-4E22-BAB5-2BFF2B4E5AE1}">
      <dsp:nvSpPr>
        <dsp:cNvPr id="0" name=""/>
        <dsp:cNvSpPr/>
      </dsp:nvSpPr>
      <dsp:spPr>
        <a:xfrm>
          <a:off x="7063399" y="639189"/>
          <a:ext cx="395282" cy="39528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A1D12-BEDE-4DC5-948C-7059E7C223C5}">
      <dsp:nvSpPr>
        <dsp:cNvPr id="0" name=""/>
        <dsp:cNvSpPr/>
      </dsp:nvSpPr>
      <dsp:spPr>
        <a:xfrm rot="5400000">
          <a:off x="8161159" y="175396"/>
          <a:ext cx="1394574" cy="232054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532B-6305-4DE8-884B-7B5425CC731D}">
      <dsp:nvSpPr>
        <dsp:cNvPr id="0" name=""/>
        <dsp:cNvSpPr/>
      </dsp:nvSpPr>
      <dsp:spPr>
        <a:xfrm>
          <a:off x="7928370" y="868738"/>
          <a:ext cx="2094997" cy="183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>
              <a:solidFill>
                <a:schemeClr val="tx1"/>
              </a:solidFill>
            </a:rPr>
            <a:t>Bootstrap</a:t>
          </a:r>
        </a:p>
      </dsp:txBody>
      <dsp:txXfrm>
        <a:off x="7928370" y="868738"/>
        <a:ext cx="2094997" cy="1836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E9FB-DBBA-4E1C-BAA3-70BD79346701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7B0AD-018D-484D-9126-1B13C4AFAB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8A1A-04A8-DCEF-DA90-9FE2710B8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2232B-37C8-5F39-9335-B084298F7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2B0A7-E0DA-C6FD-CB63-A341152A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A1997-63C1-4837-D558-BD607324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F2B2-D9BE-6EC3-8B9B-95F0A918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93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C6E7-6018-D416-6866-74F25FAF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F899E-1732-CA03-D955-60A4A5135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99F9B-5B12-A509-1DF0-7B53DA4D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688F3-DC02-C170-736D-28B4E873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0704D-B4A3-47A7-8E1B-5078D7A1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33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B04BB-4A42-5342-386A-B73D440A8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0E647-FC3B-57D9-C464-33D3ABA88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9ACB-746C-FC1F-AD59-B047762C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95B62-75A7-93EF-ED23-CFBDFD7E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A2BF-4933-4A9F-CBDB-75E5D73D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26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53A8-E57E-2019-C6B7-57CFD89F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AEC85-F5DE-F18E-2C10-9535BEA2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9A814-2699-1D12-2A2E-CDC4A63F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9B8A-69DC-56FD-543A-DD27728A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80801-7B47-20A3-95DA-0814F072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23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56BD-17E1-42CB-214E-72AF8CFE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A8A20-3ABA-A045-D03A-5867B374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93767-1303-96B9-F3FC-934F45F5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BD8F-6533-EF64-F0E6-3C088D4F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5F72C-5002-0690-7A38-DC8E525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25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8D61-BACA-1C2B-8CA1-B99AB505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4F5D-5DD9-A255-6C67-0B9E5E37E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207A3-6851-EA53-6AC2-C99522044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16553-7AE0-2D17-84BF-1484BA0C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DED00-6609-83F1-D8F4-B2D87EBC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D2F1C-5270-947C-9B14-1A1CBA53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7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205C-7952-1111-D8B2-39AE93E8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BFADE-1B36-683B-A49C-C3BB12A67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03D7D-31AB-1363-EA73-4907F5886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A42F4-0A8B-C0E1-9402-1A4DF5E0C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A58E9-2575-7586-28B0-DC4BFCA52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D4C91-00E5-2390-5C2D-6EBE7330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44444-4931-644A-B703-57A01B9F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320BB-B741-B98B-FE9B-9D47D024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6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EE1F-55ED-6A8F-7726-64A601EA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1489B-0C0D-C0C9-9934-F583F4C7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F6609-A6A5-38D6-F321-F421ACE0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72AB1-5363-B42C-7919-3A17F5B3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2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C529C-DCEF-A55D-AD7E-2CE6A0F2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39371-8DA8-896D-0AA6-B9EFDAF0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F27F2-3243-2FE2-4F62-34D980AA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0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F516-1B0F-ED06-448D-4F3E6353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AEE9-5E41-A145-B94A-72A355BB8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4596E-E463-61AA-7F3B-AA89FEC25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63EB2-5E02-4F6E-3B88-2E3760677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1BBB6-0A39-56E2-0039-0E6A2A11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459DA-CFD7-CBFD-EDF7-660FF278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229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BF16-AA64-0B12-B4F3-B89343CF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48A0C5-9E72-C50B-7388-436CEE294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6C89E-4A2B-A5FC-383A-29649F736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EE48F-E798-C468-BA06-D00C98CA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6305C-8118-82E9-DD4E-A73ABF73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DE7A7-D47C-6371-5395-7111F9B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36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B7AEB-E030-7686-FE78-8CED44A9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9194D-B253-CB84-2335-D0D92C2C1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538A9-E435-4A83-2599-01FA644AA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DCB4B-72A1-4725-B78E-AB0008866C79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90316-33F0-C2CB-4801-9EF9525FF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51501-F2F5-9E06-8197-45FF77940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52047-84D0-4131-9C75-D7E2DE34A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15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4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FDD0-9A5D-8433-C4F7-A0EE0FA7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646D-0702-394E-117D-360CBCC22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C7FAB7-CFB8-C5B5-6FFB-005B6BE7162C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A6F53D-92C2-3545-EBF9-63D8E699C9BE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44C887-B7B1-038E-2D49-4A4EB7B456D2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32FE32-68A7-F926-69A9-A034E2242F81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9ADCDA-AE11-0EFA-84F9-5F479A302CDA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663A33-4C0A-F3B4-ADB5-50A4214762FF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7C4BCD-C17B-3171-ED2B-51D139A69A53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93A16C-48F5-1421-01B5-6FEB62385396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0AE3EE-351C-DD7E-4703-DF2044E83499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3E4EF-9A6B-B4A3-F3D6-EABB1643EE71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A49155-D656-109C-9347-499CF400CF5F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4E42B1-6F11-F5F6-4762-DD165EB5372E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40405E-EAE8-CE55-E5C4-86D1DC620D23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B495C8-A918-1CFA-C73E-AEAC8DE90AEC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AB86D4-E71A-556A-D7E8-170353916580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56C6BC-2F7B-F48E-3F87-341BF6CD8005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6C057C-0A04-6EFD-E1D3-853B2A3A8841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E5BDE9-F702-13D4-F8A7-C60628ABF86D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75336F-3EAE-B421-B7A3-ADEAF1189577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E18A49-82E6-824E-FC03-60BD84F28306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C8E17D-AFFB-2135-0F73-FF9BB26BF5B9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48E3CB-9989-6420-C236-81230ABE1DBC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941526-F8B8-5957-71BA-4975A829F157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2BC7E4-9679-2623-7A45-A3A5158F5B1E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E2A4C6-323A-486A-FD72-31DD33917CB4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F021A1-7EC4-577F-82AB-030A69322446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A0B5A4-ADCC-EFC9-873B-FDEF21E1C289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8AE114-BC7D-9FB6-3527-60D20384F936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D5807-E5E0-7B8E-9AB6-E323A061AABD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B45160-6CB0-0639-E67F-9BDD9A7C5962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A35102-27C6-E84E-F280-67D787971109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4FA72DA-9628-80B6-72D1-6A481326C6AD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97576CF-C917-09F2-2F25-7F3C572B7116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AF05C0-32C4-B655-DD37-85C6A8AC0E5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BAFF3E-1BF5-AEAA-162F-08A2F40E02CD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90F21AE-53EE-7CDF-E320-C6DAA1A1B926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FA80A5-8BD0-341B-B0F8-7921F435D1DD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2DBA6C-8D3C-E72E-062E-7CB134EEA161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63CF60-B2C2-DE0E-55C3-65E7E0D5387E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D66EEE-3D8E-25EE-E082-D1E250D46595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E7CAD72-A28F-6B79-E43F-E700DE8F1C56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8448109-4882-C287-521E-D762120CA2AF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2CAE4A5-6EA8-8B03-7008-893CF9C65990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7ACE51B-B8F5-DAB4-F4E5-3DB5F45FF497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A4E79D-4F49-CBBC-ECAA-ECC13573ADB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67A896-0DE7-B193-0C54-AE0FD2BE6D7B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0D71E1-B755-5B9A-932E-0162EBD315F9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268EE2-9663-112E-9717-CAAA56DEDBEA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B40C99-5C69-1FDF-B456-54AD5A5E2BC0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98BA3A-5799-90D0-E83C-35483B1C3C2E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C6401E-1D75-72C0-50F8-2C3B96A87776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73216F2-8DC8-4E09-35AE-446613E8CF1D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0F51FB-10C2-126C-509F-15D6123D73D2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3296D8-C0CF-7BD2-0DBD-C14E3A4E12D1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58260-A091-B503-5102-24C008091275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0186C0-6419-EE98-E37E-5C1A75FEADAA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0E8D15D-7D5A-F89B-C691-708F02A3EC8B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1A0EB36-048E-10CB-9D7F-7B40CDB4CC77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504468-5786-E642-39B9-8B34A7E94873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10F3BD8-22D0-BF26-ACF4-6363FA4A8310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D614277-F5EC-34C9-A744-072E932B8DC3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8C8C83B-345B-C98D-8747-08A82E7919F8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3BB8F11-7DD0-6A9F-C306-454A33D56276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A7F6FF-5662-A3A1-B71B-5BC8208C5E46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C72F193-4AC4-3D0E-3DC5-C723888A153F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F08443-F500-03E7-87C9-560529B6B85A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F4D21E4-87F0-2A70-EC18-41E8FBB0BA36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2754F6-1128-C0A0-21FD-FC0AC0B5877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404DADD-E68D-4C2E-8D64-0CA8D08C01CA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66EB6FE-4ABB-8338-46D0-0271CC1A2A12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FB9B6D-44B9-4666-9816-C97095ECA04C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08BD9B2-257A-C765-7E35-D4BEF1A56D97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1F26246-9A49-5776-A50E-576AAD4B5271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472083-9534-AE89-1954-29393A63CE47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9770092-8CB3-7034-104E-CD9E212F96BC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36AEE47-AC6D-A529-0F31-9EAFBA5E4DE6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7BEC730-739A-0F8A-B5CE-9C73B9A970A8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FEBD2BA-E3FE-9C86-052D-9E931145B086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01875B3-75BF-F967-CFA8-60F877774CF7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E0CC416-ABFF-5E7E-1F3C-C8B1FA24FF19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07AB27-2C20-21B4-E75C-3716933D91EB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B7FAA1C-6FBB-12A0-F1F6-F44F12D035BC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3F419B4-584E-7A7F-3CD7-04319969CA8C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56D21F-CCE8-B98E-7B29-6F2008E90637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8978486-DC53-74E0-7F42-492488D57EBA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B44B7C7-26DE-2CAA-243F-793D871B55EA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ADF9845-FA3E-4B84-0F78-B7938BF94564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FF9CBF0-0C88-E4FB-F42D-271733AC783D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165DFB2-1B6B-ED7C-C5A1-4A95B80E72A9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7650B34-E9D4-4CE6-AAE7-5531D2A828AE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B92F1B5-7D4F-6DC2-4519-829502EE0E18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EFE7204-0C90-E567-5670-035D6D98E99A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2124588-CECF-8F8C-1F0A-8AD34BBA776C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93F461A-F589-3CAF-5F7F-0EDABFB3A27A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225D8AB-BE6C-D94D-41F7-AF0879A1B52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0DC6577-A3B5-477A-8678-81D39CD17165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DA00A1B-F1BC-4848-F6D1-478C2F416DB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2D44BD9-E7C3-ECBE-377C-A380154811F2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404021E-6653-C6F0-85BE-67205DD5526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161320E-0E50-F0A0-6BB1-B4F9822544FC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5585DE0-2C7F-A54D-1D13-2E6FC1A341BE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74EAB5F-2DBB-FF97-C0FD-54EC9DDD2DFF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267F3DF-716A-3E28-46C2-B8DD018EFDFF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CEFD366-5E84-9600-381A-6FFF83F5090C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388C964-961C-ADBE-8904-20D4E5FF40A6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201AE80-5D54-FD97-4AD1-9C6258657246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F991058-332D-A4C3-A43D-36062E2A0C3B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63CD6FC-ED3B-6C3C-0012-F83DE8AE69AC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B403FFB-8D70-43F3-CC41-497FCB4595E4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0588EC-2FDA-B998-22AD-0E472028102C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7C21F63-B4C6-EE09-2A27-B95569B6C5C5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4DB4730-B618-C760-C7A1-AF0C29A1DFCC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A841CA2-81AD-F4BF-8718-B6E4C1BF7096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FEAE256-E05E-312F-2C81-7FA089F76494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447CC2D-6C06-559E-C878-B563FFB12030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3D709D5-B1A5-B74A-1E03-D39FA62D8EAB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78F1DE3-4A8F-0C27-3424-237CE2BDD564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4863EAB-25D4-5261-644E-5FC02B25030A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436818D-8443-C12B-5B7F-162E13C7971A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236B939-D3D5-0144-DB5C-1FDD1BE1A6EC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3E1F548-73E8-5179-14EA-DD15BFF5A253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5A8042C-F985-A2DD-8C9F-9953EBC4845A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FEB69E0-93AF-DBE3-AC19-CF3BC1B7C22B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E6F98D7-64FC-70C0-91EA-EBDE22705CF2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800B423-C8D8-BED6-F0D6-7D16562BCB7F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13B5DD-9908-F201-46BC-4B9CDD883442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7155DF1-7723-D523-632D-827AE3014F5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24FCEBB-803C-E9C9-5E97-6EDD35876C49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4711F21-AAE3-2EBD-0756-2B4FAFEC24BC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1800FF0-70F2-D08C-658C-51AEEACD48C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2228B38-1941-763D-6C22-2B34EC527F16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8686D5B-0710-ECE4-929C-C66866629475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E572AA-06DF-7CB8-885D-65946EE7D564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91CCD5A-4100-049E-E8DC-EF656E4DA81C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E10BEC8-F1DD-A16D-81AF-A19ADCBAD665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CCD1FA-A32C-4529-6D62-673CE9260CB9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38B84BA-3BE2-99E1-4E2F-51445239AED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0B219B3-D25B-60B7-F2FB-C9B2E92E0CD9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57801EC-3997-6B19-BD89-2862E999C5C0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46E661-7E8F-9DE8-9CA8-A4784CD846AF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C1047A-4369-B9DC-D0B6-E30818F533A5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A01432C-4048-771F-D132-552115F16CF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9703EC1-4404-D3AE-E5C5-4BE713C21597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655A3A7-9B75-85ED-ACDE-BB7C388D0E3B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D2036D-E1E1-EDE2-6CC3-D5FB1B9860A1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1366442-11B7-9866-2A58-9EC71E4DC171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46A738E-AB0F-ADC4-8678-C958D9422E17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4C00377-0B9D-485F-DAF7-2DAEE0405289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5A9662-F12F-3FA1-E298-93B83A712892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31297A3-EF92-E19D-F075-9073994F5383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653E9AA-25B6-F5A7-110C-5EDE03C39781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B634580-ED11-69EA-16DE-B3533C842609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E2F8895-DEDC-FB2A-2B62-28129BFB68FF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96DB917-EF79-EF25-216A-053C9CBCA0C4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9814325-73D6-63DD-6212-96919BDFD8B6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189E27A-15B5-76A8-1633-8CCAE5EDB92F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CC8E15F-F045-54CD-FE5F-21BBC5AB5C5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7A8AE06-AD8F-66DD-DAB3-27F10A9C0D81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3747EFA-EE5D-E775-705B-F08B407079C7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47E0EE0-7667-0BD7-7BEC-3238647530E8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89E33B2-000C-EBE6-CAC7-4F724606B7E0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D67D092-82C1-50BF-32D1-E0F91C2EFA1A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88AA1D6-1B25-0CD4-2129-5D72C5AB51BE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F1C78D2-8AC4-A0C2-D673-FC515834AB53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70DF14E-A03C-E3D9-BB4D-F800E857B968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AADC85A-14D7-046A-B2E7-F7EA53204A2C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4D992E2-C145-0A0A-84DF-4BA7B25E7E80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048FAB-2BE8-62D3-63B0-9854DEA98F3C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9149F0F-8FDB-4C38-7487-88CFF3450DF2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5D5110B-CB76-C6E5-A506-D156288E2645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67C3D42-4728-53EC-86C1-5F4E7A9D0D57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CB331EA-0FC6-5958-3DDB-7DEDBB008263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9120E76E-41E6-868D-491B-71B0C96FEAF8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E060ECC-F858-60BC-38BE-3AFDF131ADD1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2FC4A3B-4B9D-FD36-E43F-F0434AF032A2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4122813-4BE3-232E-B9AF-31DC18225479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727ECD5-D840-8EA7-F4D4-4BC07B6CCDB1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6A85506-B839-B4B0-2D7E-0B0A01F51BCA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3FD8970-E56B-ED70-7509-A24AD47341C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3A64C35-4172-9B9B-C11E-8AD88B5008BF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0A1DB5B-BC0D-8DF8-1FAE-50F26D7CEA39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B63D939-A52A-1115-9659-9A280EF72C05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65C2B11-7CDF-BFC9-6E7B-124ED86A1BB5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40A2B9A-16D3-34D7-AE97-5F125C2240AC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460FFC2-ED9A-28DB-8010-0EBE580C16B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8433A83-8765-5897-8997-D04BAEA00DB7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41F48F9-2C14-091B-7B24-60E612D8ED7A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F7A9EFE-A382-239A-75E0-9AED0063BC4C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7AA756F-8AA8-78B0-3503-8D2319EC8B75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6D1BC2F-DF76-3771-7A11-4CB02B69728C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5588B4D-6893-CF2E-3360-DB94681C9E61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9BCF83CE-0877-ABA8-15E2-820803E18071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528117B-3794-D956-2B82-315D606AF163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45E4F3-F2FA-E455-EBE9-ACE1B357271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F0FF02B-CDDC-7103-3673-70DB7F311C51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34D138B-4801-4C6B-9960-1685C6C10579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366C579-0AA2-2C9F-91C5-E322ADAD1BEE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D1221AC-8768-A183-2389-2684B38922CD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64D06F5E-4B95-801A-DEB1-F459946CBE0D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4C5169D-6FE1-0692-16DA-8AB6F0E88B98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7AB8D50-E1A7-A3D7-54EE-507EB8C02A85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DDD2B16-FA6B-C648-10C8-0566810A1646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64070F5-DA52-C9FD-9DEE-259B441B3F0A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50DFFF8-E512-1F26-DB83-26C3BC9172D4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14F183-F827-E7C9-250B-E874908F53CC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0A43A69-4DE8-4426-880C-0F1136082320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50A157E-4CFB-8EA4-5D4B-9A5F5313BA12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2EF5016-7C62-802E-1BF6-2876B732C761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C7CF389-BF07-92C7-AFFD-BB9E3D6C6403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9C55753-7699-985D-05B3-6DEA355B804E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CA88A0E-5C39-591A-7C0F-88E7690A1DF8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25FEB5CC-A0EA-C144-072B-A9D0AEBC1F00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624D772-B27B-66ED-036F-1459669BDF3C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2002BC2-5E9D-0986-7A8A-3067DB9F7851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310D06F-16CD-C94C-7240-2DC10D64C963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87F9D898-EE31-2940-D2C3-EB71937A11FC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1CC0BD4-1F49-14D8-1F01-9B0F5793F8A3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9179994-0B39-B80A-E97A-3F3438830768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9B4BFB40-4276-63DD-7E37-B5E563A4D104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E446B94-47AE-079C-F353-9800FE9508D2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6A2DEB4-3559-7914-24A1-35293B96B58D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9DAC9A51-AED9-736E-6CCE-F261913949FA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040C2E8-0DF0-4E47-8339-2A375A5F80C2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24A9AF-6F08-B220-F1AA-ADFBDA50C4B3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A1F5819-8C12-DAE2-C57B-F09417A15709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F3A50DF-998F-E20A-9A83-4C269A04828D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44DE57E-A4E0-35F8-7642-15099C2A75E4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98AC1D5-D645-6064-5461-7A1A8B6339E3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63C83AE-2AB4-2F4D-B305-C6B48BE912BE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F9118E6-C2DF-16D9-0050-9BBDE8E4D918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3C21EB5-E305-1F7E-CBDF-BFA3D90E12CB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BC0BB9D-BF76-6653-7189-F38D5A4CC27E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90BC5706-BB98-A56C-6E6D-85A2FEF8E184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A8DDBE6-4FA6-413D-76BF-02B987BAAEBE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90D0AA5-5AA3-A3AF-D9B7-6A8D689027AB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FFB7795-E025-46F1-6A1F-A28CD3E9B947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814AE13-EBA1-450C-57F0-5E3867E4A6CB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C7F6432-6755-1C08-8EA3-C62C42BCB22A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E8B4FCE5-C12E-09B0-2E71-C0DD532BB948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88E1C7A6-97D0-E75E-EC4D-0BEA3A55F571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4D11210F-EEB9-4648-3EAA-2B32DF5CDEC9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592B27DA-783E-2673-8055-1E57DEC971E3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0097D74-3431-B313-3965-D753D73CE43F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8543439-5CF7-50A3-4F79-E7AA6BD50F25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EE709E13-C532-630E-3FE5-1BD0F52FEAC7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857F910B-D7C9-354F-79D8-F5FED2D12BE2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ABAB08-2634-5E56-1519-FA136748130A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42F7D27-64E6-F3F7-F059-AAE09F75C5A0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AE9E6EB-B297-99D5-5A05-F04D63DC1EF5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58E34AFC-878B-1083-25B0-7628BC5AC684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17C6AE1F-2825-6316-0A2A-62E9C87BCFD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4A8B8BF5-9FF7-FDA1-4934-76DF7D78BB51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3D8BEDED-0698-6337-8D65-F05116B8D114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4B212A72-89D3-21D6-CDD4-F3FCAC91EA81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C039BC7-EDEE-4450-93FE-B6B176B0E948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55D4149B-1F2C-DFB6-1CB2-3B97A004F597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3C07544-17A1-AC94-516E-AD1BCF24840C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9A6A8F66-F96C-3F9A-5AC8-7D6FD0C8A1D7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802BD18-3E43-BFF2-262D-70C19522DF7E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5D23ED0-9F31-C14F-0854-92AF31473304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39D747D-8954-F245-1D64-A19647E2EB16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AEAAA9FC-360D-FE8E-AADF-5B70EAC2B489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0FCE297-53D6-D803-CE62-A73303148FF6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63C2A6B-3DF1-31C3-379C-DA5AF2C02FB3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F5201690-E34C-EA41-4F4B-59932B9E8752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B1D6C9B7-A7ED-A488-C2D0-779EC824238B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1FD31D4A-AC08-FAD2-879C-3B4224A4D7E5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77935B91-9D83-4759-CE75-72DCC5AAD035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A02FE2D-A91F-0337-6B68-BB52560E0A7D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80E59FD-DA55-F6D0-96B1-F2445B116E37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BCE81FE4-F3EC-3584-9E5D-BE5038B53633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BBC9E9F-1AA7-68A4-CC62-97A1A8A6100B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0CAE8F36-E288-F73C-CCC9-96245CD0CD7E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7" name="Picture 276">
            <a:extLst>
              <a:ext uri="{FF2B5EF4-FFF2-40B4-BE49-F238E27FC236}">
                <a16:creationId xmlns:a16="http://schemas.microsoft.com/office/drawing/2014/main" id="{16968CF7-4597-DFED-E9CB-5351007C82F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841" t="763" r="12728" b="87974"/>
          <a:stretch/>
        </p:blipFill>
        <p:spPr>
          <a:xfrm>
            <a:off x="1130828" y="169862"/>
            <a:ext cx="9930344" cy="1397000"/>
          </a:xfrm>
          <a:prstGeom prst="rect">
            <a:avLst/>
          </a:prstGeom>
        </p:spPr>
      </p:pic>
      <p:sp>
        <p:nvSpPr>
          <p:cNvPr id="278" name="Content Placeholder 6">
            <a:extLst>
              <a:ext uri="{FF2B5EF4-FFF2-40B4-BE49-F238E27FC236}">
                <a16:creationId xmlns:a16="http://schemas.microsoft.com/office/drawing/2014/main" id="{864A5B21-4573-4CFB-294D-2741D7524A69}"/>
              </a:ext>
            </a:extLst>
          </p:cNvPr>
          <p:cNvSpPr txBox="1">
            <a:spLocks/>
          </p:cNvSpPr>
          <p:nvPr/>
        </p:nvSpPr>
        <p:spPr>
          <a:xfrm>
            <a:off x="4851392" y="4899050"/>
            <a:ext cx="5710626" cy="3670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82" name="Content Placeholder 6">
            <a:extLst>
              <a:ext uri="{FF2B5EF4-FFF2-40B4-BE49-F238E27FC236}">
                <a16:creationId xmlns:a16="http://schemas.microsoft.com/office/drawing/2014/main" id="{B7B505FC-6F10-7091-D8DE-583025B611C2}"/>
              </a:ext>
            </a:extLst>
          </p:cNvPr>
          <p:cNvSpPr txBox="1">
            <a:spLocks/>
          </p:cNvSpPr>
          <p:nvPr/>
        </p:nvSpPr>
        <p:spPr>
          <a:xfrm>
            <a:off x="2386907" y="2406856"/>
            <a:ext cx="7655251" cy="235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Posterama" panose="020B0504020200020000" pitchFamily="34" charset="0"/>
                <a:cs typeface="Posterama" panose="020B0504020200020000" pitchFamily="34" charset="0"/>
              </a:rPr>
              <a:t>Web app to produce up-to-date F1 statistics from as early as 1970 up to the current season.</a:t>
            </a:r>
          </a:p>
        </p:txBody>
      </p:sp>
      <p:sp>
        <p:nvSpPr>
          <p:cNvPr id="296" name="Content Placeholder 6">
            <a:extLst>
              <a:ext uri="{FF2B5EF4-FFF2-40B4-BE49-F238E27FC236}">
                <a16:creationId xmlns:a16="http://schemas.microsoft.com/office/drawing/2014/main" id="{8D85C238-0DDD-869B-8852-E0E85A0A7698}"/>
              </a:ext>
            </a:extLst>
          </p:cNvPr>
          <p:cNvSpPr txBox="1">
            <a:spLocks/>
          </p:cNvSpPr>
          <p:nvPr/>
        </p:nvSpPr>
        <p:spPr>
          <a:xfrm>
            <a:off x="406751" y="-971276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Contents</a:t>
            </a:r>
          </a:p>
        </p:txBody>
      </p:sp>
      <p:sp>
        <p:nvSpPr>
          <p:cNvPr id="301" name="Slide Number Placeholder 300">
            <a:extLst>
              <a:ext uri="{FF2B5EF4-FFF2-40B4-BE49-F238E27FC236}">
                <a16:creationId xmlns:a16="http://schemas.microsoft.com/office/drawing/2014/main" id="{FAC3AA20-EF18-518B-0C79-A8B2BCCD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444494" y="-34359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9BA44B3-9745-7686-CD40-127CA419F91A}"/>
              </a:ext>
            </a:extLst>
          </p:cNvPr>
          <p:cNvGrpSpPr/>
          <p:nvPr/>
        </p:nvGrpSpPr>
        <p:grpSpPr>
          <a:xfrm>
            <a:off x="12340174" y="1566862"/>
            <a:ext cx="5550359" cy="4720181"/>
            <a:chOff x="7640629" y="2693572"/>
            <a:chExt cx="4322778" cy="3386061"/>
          </a:xfrm>
        </p:grpSpPr>
        <p:pic>
          <p:nvPicPr>
            <p:cNvPr id="303" name="Pitstop Portal - Google Chrome 2023-10-18 12-16-49-crop">
              <a:hlinkClick r:id="" action="ppaction://media"/>
              <a:extLst>
                <a:ext uri="{FF2B5EF4-FFF2-40B4-BE49-F238E27FC236}">
                  <a16:creationId xmlns:a16="http://schemas.microsoft.com/office/drawing/2014/main" id="{ADE040DD-BBFF-F736-6E98-F8D0E3E9C17F}"/>
                </a:ext>
              </a:extLst>
            </p:cNvPr>
            <p:cNvPicPr preferRelativeResize="0">
              <a:picLocks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809681" y="2975414"/>
              <a:ext cx="3898094" cy="2960429"/>
            </a:xfrm>
            <a:prstGeom prst="rect">
              <a:avLst/>
            </a:prstGeom>
          </p:spPr>
        </p:pic>
        <p:pic>
          <p:nvPicPr>
            <p:cNvPr id="304" name="Picture 303" descr="Digital Tablet Pc Smartphone Template Isolated On White Stock Photo -  Download Image Now - iStock">
              <a:extLst>
                <a:ext uri="{FF2B5EF4-FFF2-40B4-BE49-F238E27FC236}">
                  <a16:creationId xmlns:a16="http://schemas.microsoft.com/office/drawing/2014/main" id="{7DCEB65E-4CFF-C271-8313-F33C60A2E64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t="10342" r="9586" b="10261"/>
            <a:stretch/>
          </p:blipFill>
          <p:spPr bwMode="auto">
            <a:xfrm>
              <a:off x="7640629" y="2693572"/>
              <a:ext cx="4322778" cy="3386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5" name="Pitstop Portal - Google Chrome 2023-10-18 12-16-49-crop">
            <a:hlinkClick r:id="" action="ppaction://media"/>
            <a:extLst>
              <a:ext uri="{FF2B5EF4-FFF2-40B4-BE49-F238E27FC236}">
                <a16:creationId xmlns:a16="http://schemas.microsoft.com/office/drawing/2014/main" id="{29E002A5-8231-94BA-3365-AEFCC44EE046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85573" y="2055722"/>
            <a:ext cx="4645947" cy="3429000"/>
          </a:xfrm>
          <a:prstGeom prst="rect">
            <a:avLst/>
          </a:prstGeom>
        </p:spPr>
      </p:pic>
      <p:pic>
        <p:nvPicPr>
          <p:cNvPr id="306" name="Picture 305" descr="Digital Tablet Pc Smartphone Template Isolated On White Stock Photo -  Download Image Now - iStock">
            <a:extLst>
              <a:ext uri="{FF2B5EF4-FFF2-40B4-BE49-F238E27FC236}">
                <a16:creationId xmlns:a16="http://schemas.microsoft.com/office/drawing/2014/main" id="{FAAEF4B5-1FB8-2566-5B1C-AE12C4609EB0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10342" r="9586" b="10261"/>
          <a:stretch/>
        </p:blipFill>
        <p:spPr bwMode="auto">
          <a:xfrm>
            <a:off x="12561201" y="1776371"/>
            <a:ext cx="5162605" cy="404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5D72B93-CA7B-595A-F324-6AC816F1745F}"/>
              </a:ext>
            </a:extLst>
          </p:cNvPr>
          <p:cNvGrpSpPr/>
          <p:nvPr/>
        </p:nvGrpSpPr>
        <p:grpSpPr>
          <a:xfrm>
            <a:off x="12339531" y="1565488"/>
            <a:ext cx="5551414" cy="4722326"/>
            <a:chOff x="3120730" y="1934694"/>
            <a:chExt cx="5950540" cy="4783422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2E1DC9D4-9416-A1C1-9B53-1B43E615E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1504" y="2237801"/>
              <a:ext cx="5432816" cy="4148711"/>
            </a:xfrm>
            <a:prstGeom prst="rect">
              <a:avLst/>
            </a:prstGeom>
          </p:spPr>
        </p:pic>
        <p:pic>
          <p:nvPicPr>
            <p:cNvPr id="309" name="Picture 308" descr="Digital Tablet Pc Smartphone Template Isolated On White Stock Photo -  Download Image Now - iStock">
              <a:extLst>
                <a:ext uri="{FF2B5EF4-FFF2-40B4-BE49-F238E27FC236}">
                  <a16:creationId xmlns:a16="http://schemas.microsoft.com/office/drawing/2014/main" id="{08DB3983-47FD-2745-E2A4-F623D80B13F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t="10342" r="9586" b="10261"/>
            <a:stretch/>
          </p:blipFill>
          <p:spPr bwMode="auto">
            <a:xfrm>
              <a:off x="3120730" y="1934694"/>
              <a:ext cx="5950540" cy="4783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1" name="Content Placeholder 6">
            <a:extLst>
              <a:ext uri="{FF2B5EF4-FFF2-40B4-BE49-F238E27FC236}">
                <a16:creationId xmlns:a16="http://schemas.microsoft.com/office/drawing/2014/main" id="{EDAE5F5E-5FCD-97B4-8BB0-A903838C1470}"/>
              </a:ext>
            </a:extLst>
          </p:cNvPr>
          <p:cNvSpPr txBox="1">
            <a:spLocks/>
          </p:cNvSpPr>
          <p:nvPr/>
        </p:nvSpPr>
        <p:spPr>
          <a:xfrm>
            <a:off x="-5115849" y="2243789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Core Functionality</a:t>
            </a:r>
          </a:p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Project Management</a:t>
            </a:r>
          </a:p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</a:p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Problems </a:t>
            </a:r>
          </a:p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Improvements</a:t>
            </a:r>
          </a:p>
          <a:p>
            <a:pPr marL="0" indent="0">
              <a:buNone/>
            </a:pPr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0" indent="0">
              <a:buNone/>
            </a:pPr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60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0" fill="hold"/>
                                        <p:tgtEl>
                                          <p:spTgt spid="3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5"/>
                </p:tgtEl>
              </p:cMediaNode>
            </p:video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0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!!REACT1">
            <a:extLst>
              <a:ext uri="{FF2B5EF4-FFF2-40B4-BE49-F238E27FC236}">
                <a16:creationId xmlns:a16="http://schemas.microsoft.com/office/drawing/2014/main" id="{D48001DF-39E6-B98E-B7A4-AE072EC5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95" y="7254781"/>
            <a:ext cx="8291412" cy="4191263"/>
          </a:xfrm>
          <a:prstGeom prst="rect">
            <a:avLst/>
          </a:prstGeom>
        </p:spPr>
      </p:pic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26" name="Title 1025">
            <a:extLst>
              <a:ext uri="{FF2B5EF4-FFF2-40B4-BE49-F238E27FC236}">
                <a16:creationId xmlns:a16="http://schemas.microsoft.com/office/drawing/2014/main" id="{76D5B427-D318-42F1-7827-4D2D0638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10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7681391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Web Scraping with Library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8416C38-3286-550F-A519-A01E6BE3D0F0}"/>
              </a:ext>
            </a:extLst>
          </p:cNvPr>
          <p:cNvSpPr txBox="1">
            <a:spLocks/>
          </p:cNvSpPr>
          <p:nvPr/>
        </p:nvSpPr>
        <p:spPr>
          <a:xfrm>
            <a:off x="2000242" y="1570960"/>
            <a:ext cx="1312340" cy="599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>
                <a:latin typeface="Posterama" panose="020B0504020200020000" pitchFamily="34" charset="0"/>
                <a:cs typeface="Posterama" panose="020B0504020200020000" pitchFamily="34" charset="0"/>
              </a:rPr>
              <a:t>Cheerio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5E2934-BE14-8479-CAA0-B187C7B69664}"/>
              </a:ext>
            </a:extLst>
          </p:cNvPr>
          <p:cNvCxnSpPr>
            <a:cxnSpLocks/>
          </p:cNvCxnSpPr>
          <p:nvPr/>
        </p:nvCxnSpPr>
        <p:spPr>
          <a:xfrm flipV="1">
            <a:off x="5757333" y="1690688"/>
            <a:ext cx="0" cy="3327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505AD2-93E4-9D1B-E0B5-6E626E6A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7455"/>
            <a:ext cx="4050356" cy="3260481"/>
          </a:xfrm>
          <a:prstGeom prst="rect">
            <a:avLst/>
          </a:prstGeom>
        </p:spPr>
      </p:pic>
      <p:pic>
        <p:nvPicPr>
          <p:cNvPr id="1244" name="Picture 1243">
            <a:extLst>
              <a:ext uri="{FF2B5EF4-FFF2-40B4-BE49-F238E27FC236}">
                <a16:creationId xmlns:a16="http://schemas.microsoft.com/office/drawing/2014/main" id="{5A6750F0-8BE9-9048-C2AA-1A3A3B886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19" y="1809155"/>
            <a:ext cx="4648439" cy="3400330"/>
          </a:xfrm>
          <a:prstGeom prst="rect">
            <a:avLst/>
          </a:prstGeom>
        </p:spPr>
      </p:pic>
      <p:sp>
        <p:nvSpPr>
          <p:cNvPr id="1245" name="Content Placeholder 6">
            <a:extLst>
              <a:ext uri="{FF2B5EF4-FFF2-40B4-BE49-F238E27FC236}">
                <a16:creationId xmlns:a16="http://schemas.microsoft.com/office/drawing/2014/main" id="{C82CC899-2201-3058-55BA-C27A114F74EB}"/>
              </a:ext>
            </a:extLst>
          </p:cNvPr>
          <p:cNvSpPr txBox="1">
            <a:spLocks/>
          </p:cNvSpPr>
          <p:nvPr/>
        </p:nvSpPr>
        <p:spPr>
          <a:xfrm>
            <a:off x="416974" y="-790180"/>
            <a:ext cx="7681391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Implementing React UI</a:t>
            </a:r>
          </a:p>
        </p:txBody>
      </p:sp>
    </p:spTree>
    <p:extLst>
      <p:ext uri="{BB962C8B-B14F-4D97-AF65-F5344CB8AC3E}">
        <p14:creationId xmlns:p14="http://schemas.microsoft.com/office/powerpoint/2010/main" val="311943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REACT1">
            <a:extLst>
              <a:ext uri="{FF2B5EF4-FFF2-40B4-BE49-F238E27FC236}">
                <a16:creationId xmlns:a16="http://schemas.microsoft.com/office/drawing/2014/main" id="{46D6D78A-D2AD-1126-12D3-12EB07A1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324" y="1106293"/>
            <a:ext cx="8291412" cy="4191263"/>
          </a:xfrm>
          <a:prstGeom prst="rect">
            <a:avLst/>
          </a:prstGeom>
        </p:spPr>
      </p:pic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11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7681391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Implementing React UI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27CB0F7-86FD-9A6D-6720-53BCBE587781}"/>
              </a:ext>
            </a:extLst>
          </p:cNvPr>
          <p:cNvSpPr txBox="1">
            <a:spLocks/>
          </p:cNvSpPr>
          <p:nvPr/>
        </p:nvSpPr>
        <p:spPr>
          <a:xfrm>
            <a:off x="386918" y="-892974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Driver Component: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95309-148E-F6A0-DA86-E32EA1C25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8897" y="1497496"/>
            <a:ext cx="4540722" cy="3584605"/>
          </a:xfrm>
          <a:prstGeom prst="rect">
            <a:avLst/>
          </a:prstGeom>
        </p:spPr>
      </p:pic>
      <p:pic>
        <p:nvPicPr>
          <p:cNvPr id="1245" name="Picture 1244">
            <a:extLst>
              <a:ext uri="{FF2B5EF4-FFF2-40B4-BE49-F238E27FC236}">
                <a16:creationId xmlns:a16="http://schemas.microsoft.com/office/drawing/2014/main" id="{07BCCE24-342C-F109-CCCE-B7D5675A8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6073" y="1566984"/>
            <a:ext cx="4497123" cy="3584604"/>
          </a:xfrm>
          <a:prstGeom prst="rect">
            <a:avLst/>
          </a:prstGeom>
        </p:spPr>
      </p:pic>
      <p:sp>
        <p:nvSpPr>
          <p:cNvPr id="1246" name="Content Placeholder 6">
            <a:extLst>
              <a:ext uri="{FF2B5EF4-FFF2-40B4-BE49-F238E27FC236}">
                <a16:creationId xmlns:a16="http://schemas.microsoft.com/office/drawing/2014/main" id="{25E3C3E8-AF7F-2268-3EEF-7E74AD70ED94}"/>
              </a:ext>
            </a:extLst>
          </p:cNvPr>
          <p:cNvSpPr txBox="1">
            <a:spLocks/>
          </p:cNvSpPr>
          <p:nvPr/>
        </p:nvSpPr>
        <p:spPr>
          <a:xfrm>
            <a:off x="5600271" y="-949630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useEffect</a:t>
            </a: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75334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!!REACT2">
            <a:extLst>
              <a:ext uri="{FF2B5EF4-FFF2-40B4-BE49-F238E27FC236}">
                <a16:creationId xmlns:a16="http://schemas.microsoft.com/office/drawing/2014/main" id="{4EB02FCB-8A44-992F-0760-D7324B96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20069" y="1180229"/>
            <a:ext cx="3799419" cy="4564932"/>
          </a:xfrm>
          <a:prstGeom prst="rect">
            <a:avLst/>
          </a:prstGeom>
        </p:spPr>
      </p:pic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12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Driver Component: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4CF23-E11E-E03E-9376-AB41A967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94" y="1501731"/>
            <a:ext cx="4540722" cy="3584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DE045-3398-2818-9366-BDE6B0B2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214" y="1501731"/>
            <a:ext cx="4497123" cy="3584604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6A4ABB7-1861-03A2-6FD8-B45A77B8335F}"/>
              </a:ext>
            </a:extLst>
          </p:cNvPr>
          <p:cNvSpPr txBox="1">
            <a:spLocks/>
          </p:cNvSpPr>
          <p:nvPr/>
        </p:nvSpPr>
        <p:spPr>
          <a:xfrm>
            <a:off x="5619324" y="417380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useEffect</a:t>
            </a: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() 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E9FE5E7-D9B0-DF95-16A9-19A1552FA9F0}"/>
              </a:ext>
            </a:extLst>
          </p:cNvPr>
          <p:cNvSpPr txBox="1">
            <a:spLocks/>
          </p:cNvSpPr>
          <p:nvPr/>
        </p:nvSpPr>
        <p:spPr>
          <a:xfrm>
            <a:off x="5655519" y="-844019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HTMX</a:t>
            </a:r>
          </a:p>
        </p:txBody>
      </p:sp>
      <p:pic>
        <p:nvPicPr>
          <p:cNvPr id="1244" name="Picture 1243">
            <a:extLst>
              <a:ext uri="{FF2B5EF4-FFF2-40B4-BE49-F238E27FC236}">
                <a16:creationId xmlns:a16="http://schemas.microsoft.com/office/drawing/2014/main" id="{B1CAAC57-10B4-D59E-E60E-1272EE08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8082" y="803244"/>
            <a:ext cx="4643445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REACT2">
            <a:extLst>
              <a:ext uri="{FF2B5EF4-FFF2-40B4-BE49-F238E27FC236}">
                <a16:creationId xmlns:a16="http://schemas.microsoft.com/office/drawing/2014/main" id="{8D35CCAD-9296-E4E7-418E-05F83DFE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77" y="1117960"/>
            <a:ext cx="3799419" cy="4564932"/>
          </a:xfrm>
          <a:prstGeom prst="rect">
            <a:avLst/>
          </a:prstGeom>
        </p:spPr>
      </p:pic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39708" y="5798077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13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Driver Component: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6A4ABB7-1861-03A2-6FD8-B45A77B8335F}"/>
              </a:ext>
            </a:extLst>
          </p:cNvPr>
          <p:cNvSpPr txBox="1">
            <a:spLocks/>
          </p:cNvSpPr>
          <p:nvPr/>
        </p:nvSpPr>
        <p:spPr>
          <a:xfrm>
            <a:off x="5619324" y="417380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HTMX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E9539D-8748-9468-839D-F6ED640C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82" y="1009259"/>
            <a:ext cx="4643445" cy="4737100"/>
          </a:xfrm>
          <a:prstGeom prst="rect">
            <a:avLst/>
          </a:prstGeom>
        </p:spPr>
      </p:pic>
      <p:sp>
        <p:nvSpPr>
          <p:cNvPr id="1026" name="Content Placeholder 6">
            <a:extLst>
              <a:ext uri="{FF2B5EF4-FFF2-40B4-BE49-F238E27FC236}">
                <a16:creationId xmlns:a16="http://schemas.microsoft.com/office/drawing/2014/main" id="{C26AFD44-9E94-86E0-5DC6-F45314E7EF49}"/>
              </a:ext>
            </a:extLst>
          </p:cNvPr>
          <p:cNvSpPr txBox="1">
            <a:spLocks/>
          </p:cNvSpPr>
          <p:nvPr/>
        </p:nvSpPr>
        <p:spPr>
          <a:xfrm>
            <a:off x="356859" y="-901441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Problems:</a:t>
            </a:r>
          </a:p>
        </p:txBody>
      </p:sp>
      <p:grpSp>
        <p:nvGrpSpPr>
          <p:cNvPr id="1244" name="Group 1243">
            <a:extLst>
              <a:ext uri="{FF2B5EF4-FFF2-40B4-BE49-F238E27FC236}">
                <a16:creationId xmlns:a16="http://schemas.microsoft.com/office/drawing/2014/main" id="{F578804A-6CDD-0D5E-26E2-3A8749CF935E}"/>
              </a:ext>
            </a:extLst>
          </p:cNvPr>
          <p:cNvGrpSpPr/>
          <p:nvPr/>
        </p:nvGrpSpPr>
        <p:grpSpPr>
          <a:xfrm>
            <a:off x="5749462" y="9149820"/>
            <a:ext cx="4859645" cy="1585252"/>
            <a:chOff x="6096000" y="266335"/>
            <a:chExt cx="4859645" cy="1585252"/>
          </a:xfrm>
        </p:grpSpPr>
        <p:grpSp>
          <p:nvGrpSpPr>
            <p:cNvPr id="1245" name="Group 1244">
              <a:extLst>
                <a:ext uri="{FF2B5EF4-FFF2-40B4-BE49-F238E27FC236}">
                  <a16:creationId xmlns:a16="http://schemas.microsoft.com/office/drawing/2014/main" id="{407B799B-6084-B876-B5E6-8B784DCEEB27}"/>
                </a:ext>
              </a:extLst>
            </p:cNvPr>
            <p:cNvGrpSpPr/>
            <p:nvPr/>
          </p:nvGrpSpPr>
          <p:grpSpPr>
            <a:xfrm>
              <a:off x="6096000" y="266335"/>
              <a:ext cx="4859645" cy="1585252"/>
              <a:chOff x="6882579" y="256248"/>
              <a:chExt cx="4946790" cy="1647444"/>
            </a:xfrm>
          </p:grpSpPr>
          <p:grpSp>
            <p:nvGrpSpPr>
              <p:cNvPr id="1248" name="Group 11">
                <a:extLst>
                  <a:ext uri="{FF2B5EF4-FFF2-40B4-BE49-F238E27FC236}">
                    <a16:creationId xmlns:a16="http://schemas.microsoft.com/office/drawing/2014/main" id="{D113E559-A06F-61C4-EBBC-45CEAF63B62B}"/>
                  </a:ext>
                </a:extLst>
              </p:cNvPr>
              <p:cNvGrpSpPr/>
              <p:nvPr/>
            </p:nvGrpSpPr>
            <p:grpSpPr>
              <a:xfrm>
                <a:off x="8138457" y="315182"/>
                <a:ext cx="3690912" cy="1564417"/>
                <a:chOff x="0" y="0"/>
                <a:chExt cx="4073040" cy="1447200"/>
              </a:xfrm>
            </p:grpSpPr>
            <p:sp>
              <p:nvSpPr>
                <p:cNvPr id="1251" name="Freeform 12">
                  <a:extLst>
                    <a:ext uri="{FF2B5EF4-FFF2-40B4-BE49-F238E27FC236}">
                      <a16:creationId xmlns:a16="http://schemas.microsoft.com/office/drawing/2014/main" id="{1E642911-2A4D-0594-8E6D-17C57F5EFD4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73017" cy="144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3017" h="1447165">
                      <a:moveTo>
                        <a:pt x="334924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47165"/>
                        <a:pt x="0" y="1447165"/>
                        <a:pt x="0" y="1447165"/>
                      </a:cubicBezTo>
                      <a:cubicBezTo>
                        <a:pt x="3349244" y="1447165"/>
                        <a:pt x="3349244" y="1447165"/>
                        <a:pt x="3349244" y="1447165"/>
                      </a:cubicBezTo>
                      <a:cubicBezTo>
                        <a:pt x="3747897" y="1447165"/>
                        <a:pt x="4073017" y="1122172"/>
                        <a:pt x="4073017" y="723519"/>
                      </a:cubicBezTo>
                      <a:cubicBezTo>
                        <a:pt x="4073017" y="324866"/>
                        <a:pt x="3747897" y="0"/>
                        <a:pt x="3349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</p:spPr>
              <p:txBody>
                <a:bodyPr/>
                <a:lstStyle/>
                <a:p>
                  <a:endParaRPr lang="en-GB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sterama" panose="020B0504020200020000" pitchFamily="34" charset="0"/>
                    <a:cs typeface="Posterama" panose="020B0504020200020000" pitchFamily="34" charset="0"/>
                  </a:endParaRPr>
                </a:p>
              </p:txBody>
            </p:sp>
          </p:grpSp>
          <p:grpSp>
            <p:nvGrpSpPr>
              <p:cNvPr id="1249" name="Group 13">
                <a:extLst>
                  <a:ext uri="{FF2B5EF4-FFF2-40B4-BE49-F238E27FC236}">
                    <a16:creationId xmlns:a16="http://schemas.microsoft.com/office/drawing/2014/main" id="{DD41D399-A024-CFA8-6BE6-7ED180894A13}"/>
                  </a:ext>
                </a:extLst>
              </p:cNvPr>
              <p:cNvGrpSpPr/>
              <p:nvPr/>
            </p:nvGrpSpPr>
            <p:grpSpPr>
              <a:xfrm>
                <a:off x="6882579" y="256248"/>
                <a:ext cx="1644546" cy="1647444"/>
                <a:chOff x="0" y="0"/>
                <a:chExt cx="2056320" cy="2054880"/>
              </a:xfr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grpSpPr>
            <p:sp>
              <p:nvSpPr>
                <p:cNvPr id="1250" name="Freeform 14">
                  <a:extLst>
                    <a:ext uri="{FF2B5EF4-FFF2-40B4-BE49-F238E27FC236}">
                      <a16:creationId xmlns:a16="http://schemas.microsoft.com/office/drawing/2014/main" id="{52F66095-BCC3-8D38-CA40-5A73A8AF36C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56384" cy="205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84" h="2054860">
                      <a:moveTo>
                        <a:pt x="0" y="1027430"/>
                      </a:moveTo>
                      <a:cubicBezTo>
                        <a:pt x="0" y="459994"/>
                        <a:pt x="460375" y="0"/>
                        <a:pt x="1028192" y="0"/>
                      </a:cubicBezTo>
                      <a:cubicBezTo>
                        <a:pt x="1596009" y="0"/>
                        <a:pt x="2056384" y="459994"/>
                        <a:pt x="2056384" y="1027430"/>
                      </a:cubicBezTo>
                      <a:cubicBezTo>
                        <a:pt x="2056384" y="1594866"/>
                        <a:pt x="1596009" y="2054860"/>
                        <a:pt x="1028192" y="2054860"/>
                      </a:cubicBezTo>
                      <a:cubicBezTo>
                        <a:pt x="460375" y="2054860"/>
                        <a:pt x="0" y="1594866"/>
                        <a:pt x="0" y="102743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endParaRPr lang="en-GB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sterama" panose="020B0504020200020000" pitchFamily="34" charset="0"/>
                    <a:cs typeface="Posterama" panose="020B0504020200020000" pitchFamily="34" charset="0"/>
                  </a:endParaRPr>
                </a:p>
              </p:txBody>
            </p:sp>
          </p:grpSp>
        </p:grpSp>
        <p:sp>
          <p:nvSpPr>
            <p:cNvPr id="1246" name="TextBox 34">
              <a:extLst>
                <a:ext uri="{FF2B5EF4-FFF2-40B4-BE49-F238E27FC236}">
                  <a16:creationId xmlns:a16="http://schemas.microsoft.com/office/drawing/2014/main" id="{B612E4FF-23F9-A0A6-1C4F-6DDC103C4335}"/>
                </a:ext>
              </a:extLst>
            </p:cNvPr>
            <p:cNvSpPr txBox="1"/>
            <p:nvPr/>
          </p:nvSpPr>
          <p:spPr>
            <a:xfrm>
              <a:off x="7911594" y="668274"/>
              <a:ext cx="2497304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>
                <a:lnSpc>
                  <a:spcPts val="2154"/>
                </a:lnSpc>
                <a:spcBef>
                  <a:spcPct val="0"/>
                </a:spcBef>
              </a:pPr>
              <a:r>
                <a:rPr lang="en-US" sz="2400" b="1" spc="15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Loading</a:t>
              </a:r>
            </a:p>
            <a:p>
              <a:pPr marL="0" lvl="1" algn="ctr">
                <a:lnSpc>
                  <a:spcPts val="2154"/>
                </a:lnSpc>
                <a:spcBef>
                  <a:spcPct val="0"/>
                </a:spcBef>
              </a:pPr>
              <a:r>
                <a:rPr lang="en-US" sz="2400" b="1" spc="15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Times</a:t>
              </a:r>
            </a:p>
          </p:txBody>
        </p:sp>
      </p:grpSp>
      <p:grpSp>
        <p:nvGrpSpPr>
          <p:cNvPr id="1252" name="Group 1251">
            <a:extLst>
              <a:ext uri="{FF2B5EF4-FFF2-40B4-BE49-F238E27FC236}">
                <a16:creationId xmlns:a16="http://schemas.microsoft.com/office/drawing/2014/main" id="{1655ED83-F2BF-9CB6-42AF-D96D1B542124}"/>
              </a:ext>
            </a:extLst>
          </p:cNvPr>
          <p:cNvGrpSpPr/>
          <p:nvPr/>
        </p:nvGrpSpPr>
        <p:grpSpPr>
          <a:xfrm>
            <a:off x="3954082" y="10792983"/>
            <a:ext cx="4859624" cy="1585237"/>
            <a:chOff x="6882579" y="256248"/>
            <a:chExt cx="4946769" cy="1647428"/>
          </a:xfrm>
        </p:grpSpPr>
        <p:grpSp>
          <p:nvGrpSpPr>
            <p:cNvPr id="1253" name="Group 11">
              <a:extLst>
                <a:ext uri="{FF2B5EF4-FFF2-40B4-BE49-F238E27FC236}">
                  <a16:creationId xmlns:a16="http://schemas.microsoft.com/office/drawing/2014/main" id="{5C4D3C79-B694-3E74-222B-B11834D3D300}"/>
                </a:ext>
              </a:extLst>
            </p:cNvPr>
            <p:cNvGrpSpPr/>
            <p:nvPr/>
          </p:nvGrpSpPr>
          <p:grpSpPr>
            <a:xfrm>
              <a:off x="8138457" y="315182"/>
              <a:ext cx="3690891" cy="1564379"/>
              <a:chOff x="0" y="0"/>
              <a:chExt cx="4073017" cy="1447165"/>
            </a:xfrm>
          </p:grpSpPr>
          <p:sp>
            <p:nvSpPr>
              <p:cNvPr id="1256" name="Freeform 12">
                <a:extLst>
                  <a:ext uri="{FF2B5EF4-FFF2-40B4-BE49-F238E27FC236}">
                    <a16:creationId xmlns:a16="http://schemas.microsoft.com/office/drawing/2014/main" id="{9EB46C5A-11D3-FB9A-DA85-29F7536A307E}"/>
                  </a:ext>
                </a:extLst>
              </p:cNvPr>
              <p:cNvSpPr/>
              <p:nvPr/>
            </p:nvSpPr>
            <p:spPr>
              <a:xfrm>
                <a:off x="0" y="0"/>
                <a:ext cx="4073017" cy="1447165"/>
              </a:xfrm>
              <a:custGeom>
                <a:avLst/>
                <a:gdLst/>
                <a:ahLst/>
                <a:cxnLst/>
                <a:rect l="l" t="t" r="r" b="b"/>
                <a:pathLst>
                  <a:path w="4073017" h="1447165">
                    <a:moveTo>
                      <a:pt x="33492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165"/>
                      <a:pt x="0" y="1447165"/>
                      <a:pt x="0" y="1447165"/>
                    </a:cubicBezTo>
                    <a:cubicBezTo>
                      <a:pt x="3349244" y="1447165"/>
                      <a:pt x="3349244" y="1447165"/>
                      <a:pt x="3349244" y="1447165"/>
                    </a:cubicBezTo>
                    <a:cubicBezTo>
                      <a:pt x="3747897" y="1447165"/>
                      <a:pt x="4073017" y="1122172"/>
                      <a:pt x="4073017" y="723519"/>
                    </a:cubicBezTo>
                    <a:cubicBezTo>
                      <a:pt x="4073017" y="324866"/>
                      <a:pt x="3747897" y="0"/>
                      <a:pt x="3349244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254" name="Group 13">
              <a:extLst>
                <a:ext uri="{FF2B5EF4-FFF2-40B4-BE49-F238E27FC236}">
                  <a16:creationId xmlns:a16="http://schemas.microsoft.com/office/drawing/2014/main" id="{8EDA3B2C-D291-E417-A3EC-9D065CAAD2B2}"/>
                </a:ext>
              </a:extLst>
            </p:cNvPr>
            <p:cNvGrpSpPr/>
            <p:nvPr/>
          </p:nvGrpSpPr>
          <p:grpSpPr>
            <a:xfrm>
              <a:off x="6882579" y="256248"/>
              <a:ext cx="1644597" cy="1647428"/>
              <a:chOff x="0" y="0"/>
              <a:chExt cx="2056384" cy="2054860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255" name="Freeform 14" descr="Smartphone with chart graphic">
                <a:extLst>
                  <a:ext uri="{FF2B5EF4-FFF2-40B4-BE49-F238E27FC236}">
                    <a16:creationId xmlns:a16="http://schemas.microsoft.com/office/drawing/2014/main" id="{E8DB16C7-4D8D-1E54-DD62-5BAC1EC3D69B}"/>
                  </a:ext>
                </a:extLst>
              </p:cNvPr>
              <p:cNvSpPr/>
              <p:nvPr/>
            </p:nvSpPr>
            <p:spPr>
              <a:xfrm>
                <a:off x="0" y="0"/>
                <a:ext cx="2056384" cy="2054860"/>
              </a:xfrm>
              <a:custGeom>
                <a:avLst/>
                <a:gdLst/>
                <a:ahLst/>
                <a:cxnLst/>
                <a:rect l="l" t="t" r="r" b="b"/>
                <a:pathLst>
                  <a:path w="2056384" h="2054860">
                    <a:moveTo>
                      <a:pt x="0" y="1027430"/>
                    </a:moveTo>
                    <a:cubicBezTo>
                      <a:pt x="0" y="459994"/>
                      <a:pt x="460375" y="0"/>
                      <a:pt x="1028192" y="0"/>
                    </a:cubicBezTo>
                    <a:cubicBezTo>
                      <a:pt x="1596009" y="0"/>
                      <a:pt x="2056384" y="459994"/>
                      <a:pt x="2056384" y="1027430"/>
                    </a:cubicBezTo>
                    <a:cubicBezTo>
                      <a:pt x="2056384" y="1594866"/>
                      <a:pt x="1596009" y="2054860"/>
                      <a:pt x="1028192" y="2054860"/>
                    </a:cubicBezTo>
                    <a:cubicBezTo>
                      <a:pt x="460375" y="2054860"/>
                      <a:pt x="0" y="1594866"/>
                      <a:pt x="0" y="1027430"/>
                    </a:cubicBezTo>
                    <a:close/>
                  </a:path>
                </a:pathLst>
              </a:cu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/>
                  <a:t> </a:t>
                </a:r>
              </a:p>
            </p:txBody>
          </p:sp>
        </p:grp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6B04AE9F-585B-6D2D-E13B-2E1ABCEECF04}"/>
              </a:ext>
            </a:extLst>
          </p:cNvPr>
          <p:cNvGrpSpPr/>
          <p:nvPr/>
        </p:nvGrpSpPr>
        <p:grpSpPr>
          <a:xfrm>
            <a:off x="2099729" y="12443902"/>
            <a:ext cx="4859624" cy="1585237"/>
            <a:chOff x="6882579" y="256248"/>
            <a:chExt cx="4946769" cy="1647428"/>
          </a:xfrm>
        </p:grpSpPr>
        <p:grpSp>
          <p:nvGrpSpPr>
            <p:cNvPr id="1258" name="Group 11">
              <a:extLst>
                <a:ext uri="{FF2B5EF4-FFF2-40B4-BE49-F238E27FC236}">
                  <a16:creationId xmlns:a16="http://schemas.microsoft.com/office/drawing/2014/main" id="{CFEF5879-07B8-1A5A-3750-F50FDC8A2423}"/>
                </a:ext>
              </a:extLst>
            </p:cNvPr>
            <p:cNvGrpSpPr/>
            <p:nvPr/>
          </p:nvGrpSpPr>
          <p:grpSpPr>
            <a:xfrm>
              <a:off x="8138457" y="315182"/>
              <a:ext cx="3690891" cy="1564379"/>
              <a:chOff x="0" y="0"/>
              <a:chExt cx="4073017" cy="1447165"/>
            </a:xfrm>
          </p:grpSpPr>
          <p:sp>
            <p:nvSpPr>
              <p:cNvPr id="1261" name="Freeform 12">
                <a:extLst>
                  <a:ext uri="{FF2B5EF4-FFF2-40B4-BE49-F238E27FC236}">
                    <a16:creationId xmlns:a16="http://schemas.microsoft.com/office/drawing/2014/main" id="{E504C9D1-4D2A-A3E2-5C71-08703F33FDAD}"/>
                  </a:ext>
                </a:extLst>
              </p:cNvPr>
              <p:cNvSpPr/>
              <p:nvPr/>
            </p:nvSpPr>
            <p:spPr>
              <a:xfrm>
                <a:off x="0" y="0"/>
                <a:ext cx="4073017" cy="1447165"/>
              </a:xfrm>
              <a:custGeom>
                <a:avLst/>
                <a:gdLst/>
                <a:ahLst/>
                <a:cxnLst/>
                <a:rect l="l" t="t" r="r" b="b"/>
                <a:pathLst>
                  <a:path w="4073017" h="1447165">
                    <a:moveTo>
                      <a:pt x="33492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165"/>
                      <a:pt x="0" y="1447165"/>
                      <a:pt x="0" y="1447165"/>
                    </a:cubicBezTo>
                    <a:cubicBezTo>
                      <a:pt x="3349244" y="1447165"/>
                      <a:pt x="3349244" y="1447165"/>
                      <a:pt x="3349244" y="1447165"/>
                    </a:cubicBezTo>
                    <a:cubicBezTo>
                      <a:pt x="3747897" y="1447165"/>
                      <a:pt x="4073017" y="1122172"/>
                      <a:pt x="4073017" y="723519"/>
                    </a:cubicBezTo>
                    <a:cubicBezTo>
                      <a:pt x="4073017" y="324866"/>
                      <a:pt x="3747897" y="0"/>
                      <a:pt x="3349244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259" name="Group 13">
              <a:extLst>
                <a:ext uri="{FF2B5EF4-FFF2-40B4-BE49-F238E27FC236}">
                  <a16:creationId xmlns:a16="http://schemas.microsoft.com/office/drawing/2014/main" id="{0FCDF110-9615-597F-BE13-CA4543696886}"/>
                </a:ext>
              </a:extLst>
            </p:cNvPr>
            <p:cNvGrpSpPr/>
            <p:nvPr/>
          </p:nvGrpSpPr>
          <p:grpSpPr>
            <a:xfrm>
              <a:off x="6882579" y="256248"/>
              <a:ext cx="1644597" cy="1647428"/>
              <a:chOff x="0" y="0"/>
              <a:chExt cx="2056384" cy="2054860"/>
            </a:xfr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260" name="Freeform 14" descr="Program coding on a computer screen">
                <a:extLst>
                  <a:ext uri="{FF2B5EF4-FFF2-40B4-BE49-F238E27FC236}">
                    <a16:creationId xmlns:a16="http://schemas.microsoft.com/office/drawing/2014/main" id="{0492D6C4-1773-92F7-41D4-53BD703556B4}"/>
                  </a:ext>
                </a:extLst>
              </p:cNvPr>
              <p:cNvSpPr/>
              <p:nvPr/>
            </p:nvSpPr>
            <p:spPr>
              <a:xfrm>
                <a:off x="0" y="0"/>
                <a:ext cx="2056384" cy="2054860"/>
              </a:xfrm>
              <a:custGeom>
                <a:avLst/>
                <a:gdLst/>
                <a:ahLst/>
                <a:cxnLst/>
                <a:rect l="l" t="t" r="r" b="b"/>
                <a:pathLst>
                  <a:path w="2056384" h="2054860">
                    <a:moveTo>
                      <a:pt x="0" y="1027430"/>
                    </a:moveTo>
                    <a:cubicBezTo>
                      <a:pt x="0" y="459994"/>
                      <a:pt x="460375" y="0"/>
                      <a:pt x="1028192" y="0"/>
                    </a:cubicBezTo>
                    <a:cubicBezTo>
                      <a:pt x="1596009" y="0"/>
                      <a:pt x="2056384" y="459994"/>
                      <a:pt x="2056384" y="1027430"/>
                    </a:cubicBezTo>
                    <a:cubicBezTo>
                      <a:pt x="2056384" y="1594866"/>
                      <a:pt x="1596009" y="2054860"/>
                      <a:pt x="1028192" y="2054860"/>
                    </a:cubicBezTo>
                    <a:cubicBezTo>
                      <a:pt x="460375" y="2054860"/>
                      <a:pt x="0" y="1594866"/>
                      <a:pt x="0" y="1027430"/>
                    </a:cubicBezTo>
                    <a:close/>
                  </a:path>
                </a:pathLst>
              </a:cu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262" name="TextBox 34">
            <a:extLst>
              <a:ext uri="{FF2B5EF4-FFF2-40B4-BE49-F238E27FC236}">
                <a16:creationId xmlns:a16="http://schemas.microsoft.com/office/drawing/2014/main" id="{9A6908AE-6051-0A24-CD5D-AF23B944A36D}"/>
              </a:ext>
            </a:extLst>
          </p:cNvPr>
          <p:cNvSpPr txBox="1"/>
          <p:nvPr/>
        </p:nvSpPr>
        <p:spPr>
          <a:xfrm>
            <a:off x="5710703" y="11351559"/>
            <a:ext cx="249730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154"/>
              </a:lnSpc>
              <a:spcBef>
                <a:spcPct val="0"/>
              </a:spcBef>
            </a:pPr>
            <a:r>
              <a:rPr lang="en-US" sz="2400" b="1" spc="153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Lack of other features</a:t>
            </a:r>
          </a:p>
        </p:txBody>
      </p:sp>
      <p:sp>
        <p:nvSpPr>
          <p:cNvPr id="1263" name="TextBox 34">
            <a:extLst>
              <a:ext uri="{FF2B5EF4-FFF2-40B4-BE49-F238E27FC236}">
                <a16:creationId xmlns:a16="http://schemas.microsoft.com/office/drawing/2014/main" id="{1BD56F87-6FB4-87C0-7E4E-11815FB96CD7}"/>
              </a:ext>
            </a:extLst>
          </p:cNvPr>
          <p:cNvSpPr txBox="1"/>
          <p:nvPr/>
        </p:nvSpPr>
        <p:spPr>
          <a:xfrm>
            <a:off x="3902291" y="12915693"/>
            <a:ext cx="249730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154"/>
              </a:lnSpc>
              <a:spcBef>
                <a:spcPct val="0"/>
              </a:spcBef>
            </a:pPr>
            <a:r>
              <a:rPr lang="en-US" sz="2400" b="1" spc="153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Prop Drilling &amp; Separation of Concerns</a:t>
            </a:r>
          </a:p>
        </p:txBody>
      </p:sp>
    </p:spTree>
    <p:extLst>
      <p:ext uri="{BB962C8B-B14F-4D97-AF65-F5344CB8AC3E}">
        <p14:creationId xmlns:p14="http://schemas.microsoft.com/office/powerpoint/2010/main" val="392387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39708" y="5798077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14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Problems: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80E4E-B4CE-0EA3-D1F8-26916DE42A2C}"/>
              </a:ext>
            </a:extLst>
          </p:cNvPr>
          <p:cNvSpPr txBox="1"/>
          <p:nvPr/>
        </p:nvSpPr>
        <p:spPr>
          <a:xfrm>
            <a:off x="14364389" y="3182159"/>
            <a:ext cx="306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store both fetched race data and requested Wikipedia image URLs to improve load time of given content</a:t>
            </a:r>
          </a:p>
        </p:txBody>
      </p:sp>
      <p:sp>
        <p:nvSpPr>
          <p:cNvPr id="5" name="!!card4">
            <a:extLst>
              <a:ext uri="{FF2B5EF4-FFF2-40B4-BE49-F238E27FC236}">
                <a16:creationId xmlns:a16="http://schemas.microsoft.com/office/drawing/2014/main" id="{99B354E5-0491-212E-FB95-8037BB2EC940}"/>
              </a:ext>
            </a:extLst>
          </p:cNvPr>
          <p:cNvSpPr/>
          <p:nvPr/>
        </p:nvSpPr>
        <p:spPr>
          <a:xfrm>
            <a:off x="20180478" y="2071701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!!card3">
            <a:extLst>
              <a:ext uri="{FF2B5EF4-FFF2-40B4-BE49-F238E27FC236}">
                <a16:creationId xmlns:a16="http://schemas.microsoft.com/office/drawing/2014/main" id="{9C03A68C-BC75-0DC8-E964-9BA5D209D5E2}"/>
              </a:ext>
            </a:extLst>
          </p:cNvPr>
          <p:cNvSpPr/>
          <p:nvPr/>
        </p:nvSpPr>
        <p:spPr>
          <a:xfrm>
            <a:off x="17638012" y="2067167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6" name="!!card2">
            <a:extLst>
              <a:ext uri="{FF2B5EF4-FFF2-40B4-BE49-F238E27FC236}">
                <a16:creationId xmlns:a16="http://schemas.microsoft.com/office/drawing/2014/main" id="{044CC3BC-EBE9-ED97-B275-0CF9BC26E8A5}"/>
              </a:ext>
            </a:extLst>
          </p:cNvPr>
          <p:cNvSpPr/>
          <p:nvPr/>
        </p:nvSpPr>
        <p:spPr>
          <a:xfrm>
            <a:off x="15217063" y="2072823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4" name="!!card1">
            <a:extLst>
              <a:ext uri="{FF2B5EF4-FFF2-40B4-BE49-F238E27FC236}">
                <a16:creationId xmlns:a16="http://schemas.microsoft.com/office/drawing/2014/main" id="{68C40438-3D8F-281F-2973-B2ACFB8B8DCD}"/>
              </a:ext>
            </a:extLst>
          </p:cNvPr>
          <p:cNvSpPr/>
          <p:nvPr/>
        </p:nvSpPr>
        <p:spPr>
          <a:xfrm>
            <a:off x="12674597" y="2068289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5" name="Freeform 5">
            <a:extLst>
              <a:ext uri="{FF2B5EF4-FFF2-40B4-BE49-F238E27FC236}">
                <a16:creationId xmlns:a16="http://schemas.microsoft.com/office/drawing/2014/main" id="{6CBAF679-1150-B36D-4BFF-90A1A87920A9}"/>
              </a:ext>
            </a:extLst>
          </p:cNvPr>
          <p:cNvSpPr/>
          <p:nvPr/>
        </p:nvSpPr>
        <p:spPr>
          <a:xfrm>
            <a:off x="12815645" y="2268514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46" name="TextBox 22">
            <a:extLst>
              <a:ext uri="{FF2B5EF4-FFF2-40B4-BE49-F238E27FC236}">
                <a16:creationId xmlns:a16="http://schemas.microsoft.com/office/drawing/2014/main" id="{6CCA7876-D41D-5969-7BA3-E05E55E30951}"/>
              </a:ext>
            </a:extLst>
          </p:cNvPr>
          <p:cNvSpPr txBox="1"/>
          <p:nvPr/>
        </p:nvSpPr>
        <p:spPr>
          <a:xfrm>
            <a:off x="12805712" y="4439839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Database</a:t>
            </a:r>
          </a:p>
        </p:txBody>
      </p:sp>
      <p:sp>
        <p:nvSpPr>
          <p:cNvPr id="1248" name="Freeform 5">
            <a:extLst>
              <a:ext uri="{FF2B5EF4-FFF2-40B4-BE49-F238E27FC236}">
                <a16:creationId xmlns:a16="http://schemas.microsoft.com/office/drawing/2014/main" id="{3DFB144B-76EB-810A-5C08-95DF48FA0225}"/>
              </a:ext>
            </a:extLst>
          </p:cNvPr>
          <p:cNvSpPr/>
          <p:nvPr/>
        </p:nvSpPr>
        <p:spPr>
          <a:xfrm>
            <a:off x="15351130" y="2273699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49" name="TextBox 22">
            <a:extLst>
              <a:ext uri="{FF2B5EF4-FFF2-40B4-BE49-F238E27FC236}">
                <a16:creationId xmlns:a16="http://schemas.microsoft.com/office/drawing/2014/main" id="{8D56000E-6676-5C34-AEDD-2774DBD344C4}"/>
              </a:ext>
            </a:extLst>
          </p:cNvPr>
          <p:cNvSpPr txBox="1"/>
          <p:nvPr/>
        </p:nvSpPr>
        <p:spPr>
          <a:xfrm>
            <a:off x="15341197" y="4298775"/>
            <a:ext cx="1820789" cy="5466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State Management</a:t>
            </a:r>
          </a:p>
        </p:txBody>
      </p:sp>
      <p:sp>
        <p:nvSpPr>
          <p:cNvPr id="1250" name="Freeform 5">
            <a:extLst>
              <a:ext uri="{FF2B5EF4-FFF2-40B4-BE49-F238E27FC236}">
                <a16:creationId xmlns:a16="http://schemas.microsoft.com/office/drawing/2014/main" id="{21D4BFF3-D061-3FEA-D588-6E417A46AECC}"/>
              </a:ext>
            </a:extLst>
          </p:cNvPr>
          <p:cNvSpPr/>
          <p:nvPr/>
        </p:nvSpPr>
        <p:spPr>
          <a:xfrm>
            <a:off x="17773058" y="2271742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1251" name="TextBox 22">
            <a:extLst>
              <a:ext uri="{FF2B5EF4-FFF2-40B4-BE49-F238E27FC236}">
                <a16:creationId xmlns:a16="http://schemas.microsoft.com/office/drawing/2014/main" id="{50D3A9E7-8845-B423-3270-4D28576F5C25}"/>
              </a:ext>
            </a:extLst>
          </p:cNvPr>
          <p:cNvSpPr txBox="1"/>
          <p:nvPr/>
        </p:nvSpPr>
        <p:spPr>
          <a:xfrm>
            <a:off x="17763125" y="4439839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Graphing</a:t>
            </a:r>
          </a:p>
        </p:txBody>
      </p:sp>
      <p:sp>
        <p:nvSpPr>
          <p:cNvPr id="1252" name="Freeform 5">
            <a:extLst>
              <a:ext uri="{FF2B5EF4-FFF2-40B4-BE49-F238E27FC236}">
                <a16:creationId xmlns:a16="http://schemas.microsoft.com/office/drawing/2014/main" id="{DD9D84C5-389A-3231-8688-23190816ECE1}"/>
              </a:ext>
            </a:extLst>
          </p:cNvPr>
          <p:cNvSpPr/>
          <p:nvPr/>
        </p:nvSpPr>
        <p:spPr>
          <a:xfrm>
            <a:off x="20308543" y="2276927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53" name="TextBox 22">
            <a:extLst>
              <a:ext uri="{FF2B5EF4-FFF2-40B4-BE49-F238E27FC236}">
                <a16:creationId xmlns:a16="http://schemas.microsoft.com/office/drawing/2014/main" id="{4DA7B29D-41CD-D192-DFC5-1D7A71733436}"/>
              </a:ext>
            </a:extLst>
          </p:cNvPr>
          <p:cNvSpPr txBox="1"/>
          <p:nvPr/>
        </p:nvSpPr>
        <p:spPr>
          <a:xfrm>
            <a:off x="20298610" y="4157711"/>
            <a:ext cx="1820789" cy="82881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User Interaction &amp; Feedback</a:t>
            </a:r>
          </a:p>
        </p:txBody>
      </p:sp>
      <p:sp>
        <p:nvSpPr>
          <p:cNvPr id="1254" name="Content Placeholder 6">
            <a:extLst>
              <a:ext uri="{FF2B5EF4-FFF2-40B4-BE49-F238E27FC236}">
                <a16:creationId xmlns:a16="http://schemas.microsoft.com/office/drawing/2014/main" id="{331EA228-CF10-0222-E5DB-68137D2F4F43}"/>
              </a:ext>
            </a:extLst>
          </p:cNvPr>
          <p:cNvSpPr txBox="1">
            <a:spLocks/>
          </p:cNvSpPr>
          <p:nvPr/>
        </p:nvSpPr>
        <p:spPr>
          <a:xfrm>
            <a:off x="237059" y="-1542663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Improvements &amp; Solutions:</a:t>
            </a:r>
          </a:p>
        </p:txBody>
      </p: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40EB4AAD-86E1-601C-5A6D-50591A9DAFE8}"/>
              </a:ext>
            </a:extLst>
          </p:cNvPr>
          <p:cNvGrpSpPr/>
          <p:nvPr/>
        </p:nvGrpSpPr>
        <p:grpSpPr>
          <a:xfrm>
            <a:off x="5469467" y="625140"/>
            <a:ext cx="4859645" cy="1585252"/>
            <a:chOff x="6096000" y="266335"/>
            <a:chExt cx="4859645" cy="1585252"/>
          </a:xfrm>
        </p:grpSpPr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id="{63207836-75CB-AFEB-A4FF-EBC21B89F718}"/>
                </a:ext>
              </a:extLst>
            </p:cNvPr>
            <p:cNvGrpSpPr/>
            <p:nvPr/>
          </p:nvGrpSpPr>
          <p:grpSpPr>
            <a:xfrm>
              <a:off x="6096000" y="266335"/>
              <a:ext cx="4859645" cy="1585252"/>
              <a:chOff x="6882579" y="256248"/>
              <a:chExt cx="4946790" cy="1647444"/>
            </a:xfrm>
          </p:grpSpPr>
          <p:grpSp>
            <p:nvGrpSpPr>
              <p:cNvPr id="1261" name="Group 11">
                <a:extLst>
                  <a:ext uri="{FF2B5EF4-FFF2-40B4-BE49-F238E27FC236}">
                    <a16:creationId xmlns:a16="http://schemas.microsoft.com/office/drawing/2014/main" id="{6A6A7E7C-3878-A91D-971D-82F3FFA11B2A}"/>
                  </a:ext>
                </a:extLst>
              </p:cNvPr>
              <p:cNvGrpSpPr/>
              <p:nvPr/>
            </p:nvGrpSpPr>
            <p:grpSpPr>
              <a:xfrm>
                <a:off x="8138457" y="315182"/>
                <a:ext cx="3690912" cy="1564417"/>
                <a:chOff x="0" y="0"/>
                <a:chExt cx="4073040" cy="1447200"/>
              </a:xfrm>
            </p:grpSpPr>
            <p:sp>
              <p:nvSpPr>
                <p:cNvPr id="1264" name="Freeform 12">
                  <a:extLst>
                    <a:ext uri="{FF2B5EF4-FFF2-40B4-BE49-F238E27FC236}">
                      <a16:creationId xmlns:a16="http://schemas.microsoft.com/office/drawing/2014/main" id="{03D7D52F-023F-8700-1F84-707AFC49B36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73017" cy="144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3017" h="1447165">
                      <a:moveTo>
                        <a:pt x="334924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47165"/>
                        <a:pt x="0" y="1447165"/>
                        <a:pt x="0" y="1447165"/>
                      </a:cubicBezTo>
                      <a:cubicBezTo>
                        <a:pt x="3349244" y="1447165"/>
                        <a:pt x="3349244" y="1447165"/>
                        <a:pt x="3349244" y="1447165"/>
                      </a:cubicBezTo>
                      <a:cubicBezTo>
                        <a:pt x="3747897" y="1447165"/>
                        <a:pt x="4073017" y="1122172"/>
                        <a:pt x="4073017" y="723519"/>
                      </a:cubicBezTo>
                      <a:cubicBezTo>
                        <a:pt x="4073017" y="324866"/>
                        <a:pt x="3747897" y="0"/>
                        <a:pt x="334924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</p:spPr>
              <p:txBody>
                <a:bodyPr/>
                <a:lstStyle/>
                <a:p>
                  <a:endParaRPr lang="en-GB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sterama" panose="020B0504020200020000" pitchFamily="34" charset="0"/>
                    <a:cs typeface="Posterama" panose="020B0504020200020000" pitchFamily="34" charset="0"/>
                  </a:endParaRPr>
                </a:p>
              </p:txBody>
            </p:sp>
          </p:grpSp>
          <p:grpSp>
            <p:nvGrpSpPr>
              <p:cNvPr id="1262" name="Group 13">
                <a:extLst>
                  <a:ext uri="{FF2B5EF4-FFF2-40B4-BE49-F238E27FC236}">
                    <a16:creationId xmlns:a16="http://schemas.microsoft.com/office/drawing/2014/main" id="{C4CFC2AD-1C0B-3208-E9D1-ABB1F93CA764}"/>
                  </a:ext>
                </a:extLst>
              </p:cNvPr>
              <p:cNvGrpSpPr/>
              <p:nvPr/>
            </p:nvGrpSpPr>
            <p:grpSpPr>
              <a:xfrm>
                <a:off x="6882579" y="256248"/>
                <a:ext cx="1644546" cy="1647444"/>
                <a:chOff x="0" y="0"/>
                <a:chExt cx="2056320" cy="2054880"/>
              </a:xfr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grpSpPr>
            <p:sp>
              <p:nvSpPr>
                <p:cNvPr id="1263" name="Freeform 14">
                  <a:extLst>
                    <a:ext uri="{FF2B5EF4-FFF2-40B4-BE49-F238E27FC236}">
                      <a16:creationId xmlns:a16="http://schemas.microsoft.com/office/drawing/2014/main" id="{A02C4FEB-6F5A-0EF6-1B9C-9ED69852DA3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56384" cy="205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84" h="2054860">
                      <a:moveTo>
                        <a:pt x="0" y="1027430"/>
                      </a:moveTo>
                      <a:cubicBezTo>
                        <a:pt x="0" y="459994"/>
                        <a:pt x="460375" y="0"/>
                        <a:pt x="1028192" y="0"/>
                      </a:cubicBezTo>
                      <a:cubicBezTo>
                        <a:pt x="1596009" y="0"/>
                        <a:pt x="2056384" y="459994"/>
                        <a:pt x="2056384" y="1027430"/>
                      </a:cubicBezTo>
                      <a:cubicBezTo>
                        <a:pt x="2056384" y="1594866"/>
                        <a:pt x="1596009" y="2054860"/>
                        <a:pt x="1028192" y="2054860"/>
                      </a:cubicBezTo>
                      <a:cubicBezTo>
                        <a:pt x="460375" y="2054860"/>
                        <a:pt x="0" y="1594866"/>
                        <a:pt x="0" y="102743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endParaRPr lang="en-GB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sterama" panose="020B0504020200020000" pitchFamily="34" charset="0"/>
                    <a:cs typeface="Posterama" panose="020B0504020200020000" pitchFamily="34" charset="0"/>
                  </a:endParaRPr>
                </a:p>
              </p:txBody>
            </p:sp>
          </p:grpSp>
        </p:grpSp>
        <p:sp>
          <p:nvSpPr>
            <p:cNvPr id="1260" name="TextBox 34">
              <a:extLst>
                <a:ext uri="{FF2B5EF4-FFF2-40B4-BE49-F238E27FC236}">
                  <a16:creationId xmlns:a16="http://schemas.microsoft.com/office/drawing/2014/main" id="{DC123994-0670-F494-876B-8FE2921894A5}"/>
                </a:ext>
              </a:extLst>
            </p:cNvPr>
            <p:cNvSpPr txBox="1"/>
            <p:nvPr/>
          </p:nvSpPr>
          <p:spPr>
            <a:xfrm>
              <a:off x="7911594" y="668274"/>
              <a:ext cx="2497304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>
                <a:lnSpc>
                  <a:spcPts val="2154"/>
                </a:lnSpc>
                <a:spcBef>
                  <a:spcPct val="0"/>
                </a:spcBef>
              </a:pPr>
              <a:r>
                <a:rPr lang="en-US" sz="2400" b="1" spc="15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Loading</a:t>
              </a:r>
            </a:p>
            <a:p>
              <a:pPr marL="0" lvl="1" algn="ctr">
                <a:lnSpc>
                  <a:spcPts val="2154"/>
                </a:lnSpc>
                <a:spcBef>
                  <a:spcPct val="0"/>
                </a:spcBef>
              </a:pPr>
              <a:r>
                <a:rPr lang="en-US" sz="2400" b="1" spc="15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Times</a:t>
              </a: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A95C2650-6527-AF89-0B50-A3D2172CDB0C}"/>
              </a:ext>
            </a:extLst>
          </p:cNvPr>
          <p:cNvGrpSpPr/>
          <p:nvPr/>
        </p:nvGrpSpPr>
        <p:grpSpPr>
          <a:xfrm>
            <a:off x="3674087" y="2268303"/>
            <a:ext cx="4859624" cy="1585237"/>
            <a:chOff x="6882579" y="256248"/>
            <a:chExt cx="4946769" cy="1647428"/>
          </a:xfrm>
        </p:grpSpPr>
        <p:grpSp>
          <p:nvGrpSpPr>
            <p:cNvPr id="1266" name="Group 11">
              <a:extLst>
                <a:ext uri="{FF2B5EF4-FFF2-40B4-BE49-F238E27FC236}">
                  <a16:creationId xmlns:a16="http://schemas.microsoft.com/office/drawing/2014/main" id="{C64195D2-3DBA-7415-ED6C-ABB1581EBE16}"/>
                </a:ext>
              </a:extLst>
            </p:cNvPr>
            <p:cNvGrpSpPr/>
            <p:nvPr/>
          </p:nvGrpSpPr>
          <p:grpSpPr>
            <a:xfrm>
              <a:off x="8138457" y="315182"/>
              <a:ext cx="3690891" cy="1564379"/>
              <a:chOff x="0" y="0"/>
              <a:chExt cx="4073017" cy="1447165"/>
            </a:xfrm>
          </p:grpSpPr>
          <p:sp>
            <p:nvSpPr>
              <p:cNvPr id="1269" name="Freeform 12">
                <a:extLst>
                  <a:ext uri="{FF2B5EF4-FFF2-40B4-BE49-F238E27FC236}">
                    <a16:creationId xmlns:a16="http://schemas.microsoft.com/office/drawing/2014/main" id="{995678AB-C45E-EEEF-537F-C47BD00BCEFA}"/>
                  </a:ext>
                </a:extLst>
              </p:cNvPr>
              <p:cNvSpPr/>
              <p:nvPr/>
            </p:nvSpPr>
            <p:spPr>
              <a:xfrm>
                <a:off x="0" y="0"/>
                <a:ext cx="4073017" cy="1447165"/>
              </a:xfrm>
              <a:custGeom>
                <a:avLst/>
                <a:gdLst/>
                <a:ahLst/>
                <a:cxnLst/>
                <a:rect l="l" t="t" r="r" b="b"/>
                <a:pathLst>
                  <a:path w="4073017" h="1447165">
                    <a:moveTo>
                      <a:pt x="33492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165"/>
                      <a:pt x="0" y="1447165"/>
                      <a:pt x="0" y="1447165"/>
                    </a:cubicBezTo>
                    <a:cubicBezTo>
                      <a:pt x="3349244" y="1447165"/>
                      <a:pt x="3349244" y="1447165"/>
                      <a:pt x="3349244" y="1447165"/>
                    </a:cubicBezTo>
                    <a:cubicBezTo>
                      <a:pt x="3747897" y="1447165"/>
                      <a:pt x="4073017" y="1122172"/>
                      <a:pt x="4073017" y="723519"/>
                    </a:cubicBezTo>
                    <a:cubicBezTo>
                      <a:pt x="4073017" y="324866"/>
                      <a:pt x="3747897" y="0"/>
                      <a:pt x="3349244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267" name="Group 13">
              <a:extLst>
                <a:ext uri="{FF2B5EF4-FFF2-40B4-BE49-F238E27FC236}">
                  <a16:creationId xmlns:a16="http://schemas.microsoft.com/office/drawing/2014/main" id="{04C93832-C545-C6AD-488D-47ADBD41300D}"/>
                </a:ext>
              </a:extLst>
            </p:cNvPr>
            <p:cNvGrpSpPr/>
            <p:nvPr/>
          </p:nvGrpSpPr>
          <p:grpSpPr>
            <a:xfrm>
              <a:off x="6882579" y="256248"/>
              <a:ext cx="1644597" cy="1647428"/>
              <a:chOff x="0" y="0"/>
              <a:chExt cx="2056384" cy="2054860"/>
            </a:xfr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268" name="Freeform 14" descr="Smartphone with chart graphic">
                <a:extLst>
                  <a:ext uri="{FF2B5EF4-FFF2-40B4-BE49-F238E27FC236}">
                    <a16:creationId xmlns:a16="http://schemas.microsoft.com/office/drawing/2014/main" id="{C732E53A-9EE7-9036-8A79-F3E50993ECDD}"/>
                  </a:ext>
                </a:extLst>
              </p:cNvPr>
              <p:cNvSpPr/>
              <p:nvPr/>
            </p:nvSpPr>
            <p:spPr>
              <a:xfrm>
                <a:off x="0" y="0"/>
                <a:ext cx="2056384" cy="2054860"/>
              </a:xfrm>
              <a:custGeom>
                <a:avLst/>
                <a:gdLst/>
                <a:ahLst/>
                <a:cxnLst/>
                <a:rect l="l" t="t" r="r" b="b"/>
                <a:pathLst>
                  <a:path w="2056384" h="2054860">
                    <a:moveTo>
                      <a:pt x="0" y="1027430"/>
                    </a:moveTo>
                    <a:cubicBezTo>
                      <a:pt x="0" y="459994"/>
                      <a:pt x="460375" y="0"/>
                      <a:pt x="1028192" y="0"/>
                    </a:cubicBezTo>
                    <a:cubicBezTo>
                      <a:pt x="1596009" y="0"/>
                      <a:pt x="2056384" y="459994"/>
                      <a:pt x="2056384" y="1027430"/>
                    </a:cubicBezTo>
                    <a:cubicBezTo>
                      <a:pt x="2056384" y="1594866"/>
                      <a:pt x="1596009" y="2054860"/>
                      <a:pt x="1028192" y="2054860"/>
                    </a:cubicBezTo>
                    <a:cubicBezTo>
                      <a:pt x="460375" y="2054860"/>
                      <a:pt x="0" y="1594866"/>
                      <a:pt x="0" y="1027430"/>
                    </a:cubicBezTo>
                    <a:close/>
                  </a:path>
                </a:pathLst>
              </a:cu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/>
                  <a:t> </a:t>
                </a:r>
              </a:p>
            </p:txBody>
          </p:sp>
        </p:grpSp>
      </p:grpSp>
      <p:grpSp>
        <p:nvGrpSpPr>
          <p:cNvPr id="1270" name="Group 1269">
            <a:extLst>
              <a:ext uri="{FF2B5EF4-FFF2-40B4-BE49-F238E27FC236}">
                <a16:creationId xmlns:a16="http://schemas.microsoft.com/office/drawing/2014/main" id="{CDBCD8C9-CAF8-793E-A1FB-F119D889CF17}"/>
              </a:ext>
            </a:extLst>
          </p:cNvPr>
          <p:cNvGrpSpPr/>
          <p:nvPr/>
        </p:nvGrpSpPr>
        <p:grpSpPr>
          <a:xfrm>
            <a:off x="1819734" y="3919222"/>
            <a:ext cx="4859624" cy="1585237"/>
            <a:chOff x="6882579" y="256248"/>
            <a:chExt cx="4946769" cy="1647428"/>
          </a:xfrm>
        </p:grpSpPr>
        <p:grpSp>
          <p:nvGrpSpPr>
            <p:cNvPr id="1271" name="Group 11">
              <a:extLst>
                <a:ext uri="{FF2B5EF4-FFF2-40B4-BE49-F238E27FC236}">
                  <a16:creationId xmlns:a16="http://schemas.microsoft.com/office/drawing/2014/main" id="{06490638-579E-DB7D-1ADC-F16F606F3E84}"/>
                </a:ext>
              </a:extLst>
            </p:cNvPr>
            <p:cNvGrpSpPr/>
            <p:nvPr/>
          </p:nvGrpSpPr>
          <p:grpSpPr>
            <a:xfrm>
              <a:off x="8138457" y="315182"/>
              <a:ext cx="3690891" cy="1564379"/>
              <a:chOff x="0" y="0"/>
              <a:chExt cx="4073017" cy="1447165"/>
            </a:xfrm>
          </p:grpSpPr>
          <p:sp>
            <p:nvSpPr>
              <p:cNvPr id="1274" name="Freeform 12">
                <a:extLst>
                  <a:ext uri="{FF2B5EF4-FFF2-40B4-BE49-F238E27FC236}">
                    <a16:creationId xmlns:a16="http://schemas.microsoft.com/office/drawing/2014/main" id="{05FF3483-6A02-6CA1-8D0C-B464D91C9024}"/>
                  </a:ext>
                </a:extLst>
              </p:cNvPr>
              <p:cNvSpPr/>
              <p:nvPr/>
            </p:nvSpPr>
            <p:spPr>
              <a:xfrm>
                <a:off x="0" y="0"/>
                <a:ext cx="4073017" cy="1447165"/>
              </a:xfrm>
              <a:custGeom>
                <a:avLst/>
                <a:gdLst/>
                <a:ahLst/>
                <a:cxnLst/>
                <a:rect l="l" t="t" r="r" b="b"/>
                <a:pathLst>
                  <a:path w="4073017" h="1447165">
                    <a:moveTo>
                      <a:pt x="33492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165"/>
                      <a:pt x="0" y="1447165"/>
                      <a:pt x="0" y="1447165"/>
                    </a:cubicBezTo>
                    <a:cubicBezTo>
                      <a:pt x="3349244" y="1447165"/>
                      <a:pt x="3349244" y="1447165"/>
                      <a:pt x="3349244" y="1447165"/>
                    </a:cubicBezTo>
                    <a:cubicBezTo>
                      <a:pt x="3747897" y="1447165"/>
                      <a:pt x="4073017" y="1122172"/>
                      <a:pt x="4073017" y="723519"/>
                    </a:cubicBezTo>
                    <a:cubicBezTo>
                      <a:pt x="4073017" y="324866"/>
                      <a:pt x="3747897" y="0"/>
                      <a:pt x="3349244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272" name="Group 13">
              <a:extLst>
                <a:ext uri="{FF2B5EF4-FFF2-40B4-BE49-F238E27FC236}">
                  <a16:creationId xmlns:a16="http://schemas.microsoft.com/office/drawing/2014/main" id="{47752E9F-C2AA-F95D-C6F0-9D345F14D809}"/>
                </a:ext>
              </a:extLst>
            </p:cNvPr>
            <p:cNvGrpSpPr/>
            <p:nvPr/>
          </p:nvGrpSpPr>
          <p:grpSpPr>
            <a:xfrm>
              <a:off x="6882579" y="256248"/>
              <a:ext cx="1644597" cy="1647428"/>
              <a:chOff x="0" y="0"/>
              <a:chExt cx="2056384" cy="2054860"/>
            </a:xfr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1273" name="Freeform 14" descr="Program coding on a computer screen">
                <a:extLst>
                  <a:ext uri="{FF2B5EF4-FFF2-40B4-BE49-F238E27FC236}">
                    <a16:creationId xmlns:a16="http://schemas.microsoft.com/office/drawing/2014/main" id="{65E2F01A-D6B1-1C27-096E-BBCCDCB0D3A4}"/>
                  </a:ext>
                </a:extLst>
              </p:cNvPr>
              <p:cNvSpPr/>
              <p:nvPr/>
            </p:nvSpPr>
            <p:spPr>
              <a:xfrm>
                <a:off x="0" y="0"/>
                <a:ext cx="2056384" cy="2054860"/>
              </a:xfrm>
              <a:custGeom>
                <a:avLst/>
                <a:gdLst/>
                <a:ahLst/>
                <a:cxnLst/>
                <a:rect l="l" t="t" r="r" b="b"/>
                <a:pathLst>
                  <a:path w="2056384" h="2054860">
                    <a:moveTo>
                      <a:pt x="0" y="1027430"/>
                    </a:moveTo>
                    <a:cubicBezTo>
                      <a:pt x="0" y="459994"/>
                      <a:pt x="460375" y="0"/>
                      <a:pt x="1028192" y="0"/>
                    </a:cubicBezTo>
                    <a:cubicBezTo>
                      <a:pt x="1596009" y="0"/>
                      <a:pt x="2056384" y="459994"/>
                      <a:pt x="2056384" y="1027430"/>
                    </a:cubicBezTo>
                    <a:cubicBezTo>
                      <a:pt x="2056384" y="1594866"/>
                      <a:pt x="1596009" y="2054860"/>
                      <a:pt x="1028192" y="2054860"/>
                    </a:cubicBezTo>
                    <a:cubicBezTo>
                      <a:pt x="460375" y="2054860"/>
                      <a:pt x="0" y="1594866"/>
                      <a:pt x="0" y="1027430"/>
                    </a:cubicBezTo>
                    <a:close/>
                  </a:path>
                </a:pathLst>
              </a:cu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275" name="TextBox 34">
            <a:extLst>
              <a:ext uri="{FF2B5EF4-FFF2-40B4-BE49-F238E27FC236}">
                <a16:creationId xmlns:a16="http://schemas.microsoft.com/office/drawing/2014/main" id="{3C18B1C6-154E-EF8C-C086-3A66DF048111}"/>
              </a:ext>
            </a:extLst>
          </p:cNvPr>
          <p:cNvSpPr txBox="1"/>
          <p:nvPr/>
        </p:nvSpPr>
        <p:spPr>
          <a:xfrm>
            <a:off x="5430708" y="2826879"/>
            <a:ext cx="249730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154"/>
              </a:lnSpc>
              <a:spcBef>
                <a:spcPct val="0"/>
              </a:spcBef>
            </a:pPr>
            <a:r>
              <a:rPr lang="en-US" sz="2400" b="1" spc="153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Lack of other features</a:t>
            </a:r>
          </a:p>
        </p:txBody>
      </p:sp>
      <p:sp>
        <p:nvSpPr>
          <p:cNvPr id="1276" name="TextBox 34">
            <a:extLst>
              <a:ext uri="{FF2B5EF4-FFF2-40B4-BE49-F238E27FC236}">
                <a16:creationId xmlns:a16="http://schemas.microsoft.com/office/drawing/2014/main" id="{A5835896-1201-14BE-E398-8FBD6924008B}"/>
              </a:ext>
            </a:extLst>
          </p:cNvPr>
          <p:cNvSpPr txBox="1"/>
          <p:nvPr/>
        </p:nvSpPr>
        <p:spPr>
          <a:xfrm>
            <a:off x="3622296" y="4391013"/>
            <a:ext cx="249730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154"/>
              </a:lnSpc>
              <a:spcBef>
                <a:spcPct val="0"/>
              </a:spcBef>
            </a:pPr>
            <a:r>
              <a:rPr lang="en-US" sz="2400" b="1" spc="153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Prop Drilling &amp; Separation of Concerns</a:t>
            </a:r>
          </a:p>
        </p:txBody>
      </p:sp>
    </p:spTree>
    <p:extLst>
      <p:ext uri="{BB962C8B-B14F-4D97-AF65-F5344CB8AC3E}">
        <p14:creationId xmlns:p14="http://schemas.microsoft.com/office/powerpoint/2010/main" val="101961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TextBox 2073">
            <a:extLst>
              <a:ext uri="{FF2B5EF4-FFF2-40B4-BE49-F238E27FC236}">
                <a16:creationId xmlns:a16="http://schemas.microsoft.com/office/drawing/2014/main" id="{A0D730BD-D0FE-B524-3DE8-B99FF5078124}"/>
              </a:ext>
            </a:extLst>
          </p:cNvPr>
          <p:cNvSpPr txBox="1"/>
          <p:nvPr/>
        </p:nvSpPr>
        <p:spPr>
          <a:xfrm>
            <a:off x="3124889" y="3311163"/>
            <a:ext cx="306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store both fetched race data and requested Wikipedia image URLs to improve load time of given content</a:t>
            </a:r>
          </a:p>
        </p:txBody>
      </p:sp>
      <p:sp>
        <p:nvSpPr>
          <p:cNvPr id="2072" name="!!card4">
            <a:extLst>
              <a:ext uri="{FF2B5EF4-FFF2-40B4-BE49-F238E27FC236}">
                <a16:creationId xmlns:a16="http://schemas.microsoft.com/office/drawing/2014/main" id="{1F77B54F-BF83-AE77-6D77-A62C1C298430}"/>
              </a:ext>
            </a:extLst>
          </p:cNvPr>
          <p:cNvSpPr/>
          <p:nvPr/>
        </p:nvSpPr>
        <p:spPr>
          <a:xfrm>
            <a:off x="8940978" y="2200705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3" name="!!card3">
            <a:extLst>
              <a:ext uri="{FF2B5EF4-FFF2-40B4-BE49-F238E27FC236}">
                <a16:creationId xmlns:a16="http://schemas.microsoft.com/office/drawing/2014/main" id="{5313278B-817B-ABE6-7A34-B4ABE03CF6D1}"/>
              </a:ext>
            </a:extLst>
          </p:cNvPr>
          <p:cNvSpPr/>
          <p:nvPr/>
        </p:nvSpPr>
        <p:spPr>
          <a:xfrm>
            <a:off x="6398512" y="2196171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1" name="!!card2">
            <a:extLst>
              <a:ext uri="{FF2B5EF4-FFF2-40B4-BE49-F238E27FC236}">
                <a16:creationId xmlns:a16="http://schemas.microsoft.com/office/drawing/2014/main" id="{7A6DFC0F-A301-3948-1322-1E777F8B2510}"/>
              </a:ext>
            </a:extLst>
          </p:cNvPr>
          <p:cNvSpPr/>
          <p:nvPr/>
        </p:nvSpPr>
        <p:spPr>
          <a:xfrm>
            <a:off x="3977563" y="2201827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0" name="!!card1">
            <a:extLst>
              <a:ext uri="{FF2B5EF4-FFF2-40B4-BE49-F238E27FC236}">
                <a16:creationId xmlns:a16="http://schemas.microsoft.com/office/drawing/2014/main" id="{AB4F2F8A-F15E-D366-5170-902C3737A201}"/>
              </a:ext>
            </a:extLst>
          </p:cNvPr>
          <p:cNvSpPr/>
          <p:nvPr/>
        </p:nvSpPr>
        <p:spPr>
          <a:xfrm>
            <a:off x="1435097" y="2197293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39708" y="5798077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15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Improvements &amp; Solutions: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12B69C6-4D99-81DC-5CAA-3550B92727CA}"/>
              </a:ext>
            </a:extLst>
          </p:cNvPr>
          <p:cNvSpPr/>
          <p:nvPr/>
        </p:nvSpPr>
        <p:spPr>
          <a:xfrm>
            <a:off x="1576145" y="2397518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57" name="TextBox 22">
            <a:extLst>
              <a:ext uri="{FF2B5EF4-FFF2-40B4-BE49-F238E27FC236}">
                <a16:creationId xmlns:a16="http://schemas.microsoft.com/office/drawing/2014/main" id="{8B813FE9-78BC-10B8-E481-72830F0464BF}"/>
              </a:ext>
            </a:extLst>
          </p:cNvPr>
          <p:cNvSpPr txBox="1"/>
          <p:nvPr/>
        </p:nvSpPr>
        <p:spPr>
          <a:xfrm>
            <a:off x="1566212" y="4568843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Database</a:t>
            </a:r>
          </a:p>
        </p:txBody>
      </p:sp>
      <p:sp>
        <p:nvSpPr>
          <p:cNvPr id="2062" name="Freeform 5">
            <a:extLst>
              <a:ext uri="{FF2B5EF4-FFF2-40B4-BE49-F238E27FC236}">
                <a16:creationId xmlns:a16="http://schemas.microsoft.com/office/drawing/2014/main" id="{3922A6E0-E2B3-0151-03F8-C851F0D36749}"/>
              </a:ext>
            </a:extLst>
          </p:cNvPr>
          <p:cNvSpPr/>
          <p:nvPr/>
        </p:nvSpPr>
        <p:spPr>
          <a:xfrm>
            <a:off x="4111630" y="2402703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63" name="TextBox 22">
            <a:extLst>
              <a:ext uri="{FF2B5EF4-FFF2-40B4-BE49-F238E27FC236}">
                <a16:creationId xmlns:a16="http://schemas.microsoft.com/office/drawing/2014/main" id="{C3ED2A1D-C8D6-82EA-E16D-B1B98602E81C}"/>
              </a:ext>
            </a:extLst>
          </p:cNvPr>
          <p:cNvSpPr txBox="1"/>
          <p:nvPr/>
        </p:nvSpPr>
        <p:spPr>
          <a:xfrm>
            <a:off x="4101697" y="4427779"/>
            <a:ext cx="1820789" cy="5466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State Management</a:t>
            </a:r>
          </a:p>
        </p:txBody>
      </p:sp>
      <p:sp>
        <p:nvSpPr>
          <p:cNvPr id="2065" name="Freeform 5">
            <a:extLst>
              <a:ext uri="{FF2B5EF4-FFF2-40B4-BE49-F238E27FC236}">
                <a16:creationId xmlns:a16="http://schemas.microsoft.com/office/drawing/2014/main" id="{D235D669-150A-E180-F923-E8520B5789EA}"/>
              </a:ext>
            </a:extLst>
          </p:cNvPr>
          <p:cNvSpPr/>
          <p:nvPr/>
        </p:nvSpPr>
        <p:spPr>
          <a:xfrm>
            <a:off x="6533558" y="2400746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066" name="TextBox 22">
            <a:extLst>
              <a:ext uri="{FF2B5EF4-FFF2-40B4-BE49-F238E27FC236}">
                <a16:creationId xmlns:a16="http://schemas.microsoft.com/office/drawing/2014/main" id="{6B515256-2655-8A65-3169-A47377DF7556}"/>
              </a:ext>
            </a:extLst>
          </p:cNvPr>
          <p:cNvSpPr txBox="1"/>
          <p:nvPr/>
        </p:nvSpPr>
        <p:spPr>
          <a:xfrm>
            <a:off x="6523625" y="4568843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Graphing</a:t>
            </a:r>
          </a:p>
        </p:txBody>
      </p:sp>
      <p:sp>
        <p:nvSpPr>
          <p:cNvPr id="2068" name="Freeform 5">
            <a:extLst>
              <a:ext uri="{FF2B5EF4-FFF2-40B4-BE49-F238E27FC236}">
                <a16:creationId xmlns:a16="http://schemas.microsoft.com/office/drawing/2014/main" id="{93660AF8-3EEF-DCC2-7E08-839B0658004F}"/>
              </a:ext>
            </a:extLst>
          </p:cNvPr>
          <p:cNvSpPr/>
          <p:nvPr/>
        </p:nvSpPr>
        <p:spPr>
          <a:xfrm>
            <a:off x="9069043" y="2405931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069" name="TextBox 22">
            <a:extLst>
              <a:ext uri="{FF2B5EF4-FFF2-40B4-BE49-F238E27FC236}">
                <a16:creationId xmlns:a16="http://schemas.microsoft.com/office/drawing/2014/main" id="{2F1BCC92-9F4F-E026-482F-6F38950D8C70}"/>
              </a:ext>
            </a:extLst>
          </p:cNvPr>
          <p:cNvSpPr txBox="1"/>
          <p:nvPr/>
        </p:nvSpPr>
        <p:spPr>
          <a:xfrm>
            <a:off x="9059110" y="4286715"/>
            <a:ext cx="1820789" cy="82881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User Interaction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185248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Box 2052">
            <a:extLst>
              <a:ext uri="{FF2B5EF4-FFF2-40B4-BE49-F238E27FC236}">
                <a16:creationId xmlns:a16="http://schemas.microsoft.com/office/drawing/2014/main" id="{5B412416-9C57-5509-79C8-D972AFC31979}"/>
              </a:ext>
            </a:extLst>
          </p:cNvPr>
          <p:cNvSpPr txBox="1"/>
          <p:nvPr/>
        </p:nvSpPr>
        <p:spPr>
          <a:xfrm>
            <a:off x="6855477" y="3070538"/>
            <a:ext cx="2548877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reduce amount of prop drilling, clean up code and offer better global state management</a:t>
            </a:r>
          </a:p>
        </p:txBody>
      </p:sp>
      <p:sp>
        <p:nvSpPr>
          <p:cNvPr id="2" name="!!card1">
            <a:extLst>
              <a:ext uri="{FF2B5EF4-FFF2-40B4-BE49-F238E27FC236}">
                <a16:creationId xmlns:a16="http://schemas.microsoft.com/office/drawing/2014/main" id="{C0B8EE7B-CA69-042C-EA67-F72B7ABC5D4B}"/>
              </a:ext>
            </a:extLst>
          </p:cNvPr>
          <p:cNvSpPr/>
          <p:nvPr/>
        </p:nvSpPr>
        <p:spPr>
          <a:xfrm>
            <a:off x="478373" y="1710267"/>
            <a:ext cx="5564964" cy="399626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39708" y="5798077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r>
              <a:rPr lang="en-GB" sz="1800" b="1" dirty="0">
                <a:latin typeface="Posterama" panose="020B0504020200020000" pitchFamily="34" charset="0"/>
                <a:cs typeface="Posterama" panose="020B0504020200020000" pitchFamily="34" charset="0"/>
              </a:rPr>
              <a:t>15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Improvements &amp; Solutions: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12B69C6-4D99-81DC-5CAA-3550B92727CA}"/>
              </a:ext>
            </a:extLst>
          </p:cNvPr>
          <p:cNvSpPr/>
          <p:nvPr/>
        </p:nvSpPr>
        <p:spPr>
          <a:xfrm>
            <a:off x="749287" y="1994763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57" name="TextBox 22">
            <a:extLst>
              <a:ext uri="{FF2B5EF4-FFF2-40B4-BE49-F238E27FC236}">
                <a16:creationId xmlns:a16="http://schemas.microsoft.com/office/drawing/2014/main" id="{8B813FE9-78BC-10B8-E481-72830F0464BF}"/>
              </a:ext>
            </a:extLst>
          </p:cNvPr>
          <p:cNvSpPr txBox="1"/>
          <p:nvPr/>
        </p:nvSpPr>
        <p:spPr>
          <a:xfrm>
            <a:off x="556674" y="4472676"/>
            <a:ext cx="2374907" cy="31611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3600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Database</a:t>
            </a:r>
            <a:endParaRPr lang="en-US" sz="1825" b="1" spc="9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!!card4">
            <a:extLst>
              <a:ext uri="{FF2B5EF4-FFF2-40B4-BE49-F238E27FC236}">
                <a16:creationId xmlns:a16="http://schemas.microsoft.com/office/drawing/2014/main" id="{703CFF07-B43C-EA2B-CA14-0AE5F8BFE1A2}"/>
              </a:ext>
            </a:extLst>
          </p:cNvPr>
          <p:cNvSpPr/>
          <p:nvPr/>
        </p:nvSpPr>
        <p:spPr>
          <a:xfrm>
            <a:off x="11483444" y="2083661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!!card3">
            <a:extLst>
              <a:ext uri="{FF2B5EF4-FFF2-40B4-BE49-F238E27FC236}">
                <a16:creationId xmlns:a16="http://schemas.microsoft.com/office/drawing/2014/main" id="{BF302CBF-EBA6-9B23-CA02-EDE51C0D5D91}"/>
              </a:ext>
            </a:extLst>
          </p:cNvPr>
          <p:cNvSpPr/>
          <p:nvPr/>
        </p:nvSpPr>
        <p:spPr>
          <a:xfrm>
            <a:off x="8940978" y="2079127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!!card2">
            <a:extLst>
              <a:ext uri="{FF2B5EF4-FFF2-40B4-BE49-F238E27FC236}">
                <a16:creationId xmlns:a16="http://schemas.microsoft.com/office/drawing/2014/main" id="{B296974A-793D-065F-AB2D-C415C6652649}"/>
              </a:ext>
            </a:extLst>
          </p:cNvPr>
          <p:cNvSpPr/>
          <p:nvPr/>
        </p:nvSpPr>
        <p:spPr>
          <a:xfrm>
            <a:off x="6520029" y="2084783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8644462-FAEA-F1E2-22C4-8D9048997A2C}"/>
              </a:ext>
            </a:extLst>
          </p:cNvPr>
          <p:cNvSpPr/>
          <p:nvPr/>
        </p:nvSpPr>
        <p:spPr>
          <a:xfrm>
            <a:off x="6654096" y="2285659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026" name="TextBox 22">
            <a:extLst>
              <a:ext uri="{FF2B5EF4-FFF2-40B4-BE49-F238E27FC236}">
                <a16:creationId xmlns:a16="http://schemas.microsoft.com/office/drawing/2014/main" id="{69ECF74A-C4AE-C62C-8A3E-34949619C5AA}"/>
              </a:ext>
            </a:extLst>
          </p:cNvPr>
          <p:cNvSpPr txBox="1"/>
          <p:nvPr/>
        </p:nvSpPr>
        <p:spPr>
          <a:xfrm>
            <a:off x="6644163" y="4310735"/>
            <a:ext cx="1820789" cy="5466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State Management</a:t>
            </a:r>
          </a:p>
        </p:txBody>
      </p:sp>
      <p:sp>
        <p:nvSpPr>
          <p:cNvPr id="2048" name="Freeform 5">
            <a:extLst>
              <a:ext uri="{FF2B5EF4-FFF2-40B4-BE49-F238E27FC236}">
                <a16:creationId xmlns:a16="http://schemas.microsoft.com/office/drawing/2014/main" id="{7AC46EF4-DC64-AA3B-F3F4-17AD23D3BD89}"/>
              </a:ext>
            </a:extLst>
          </p:cNvPr>
          <p:cNvSpPr/>
          <p:nvPr/>
        </p:nvSpPr>
        <p:spPr>
          <a:xfrm>
            <a:off x="9076024" y="2283702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049" name="TextBox 22">
            <a:extLst>
              <a:ext uri="{FF2B5EF4-FFF2-40B4-BE49-F238E27FC236}">
                <a16:creationId xmlns:a16="http://schemas.microsoft.com/office/drawing/2014/main" id="{1B1CA81E-6698-46D2-63C6-E30B8F660DE0}"/>
              </a:ext>
            </a:extLst>
          </p:cNvPr>
          <p:cNvSpPr txBox="1"/>
          <p:nvPr/>
        </p:nvSpPr>
        <p:spPr>
          <a:xfrm>
            <a:off x="9066091" y="4451799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Graphing</a:t>
            </a:r>
          </a:p>
        </p:txBody>
      </p:sp>
      <p:sp>
        <p:nvSpPr>
          <p:cNvPr id="2050" name="Freeform 5">
            <a:extLst>
              <a:ext uri="{FF2B5EF4-FFF2-40B4-BE49-F238E27FC236}">
                <a16:creationId xmlns:a16="http://schemas.microsoft.com/office/drawing/2014/main" id="{B929314B-9A08-9C5F-52C7-54BFD4644C60}"/>
              </a:ext>
            </a:extLst>
          </p:cNvPr>
          <p:cNvSpPr/>
          <p:nvPr/>
        </p:nvSpPr>
        <p:spPr>
          <a:xfrm>
            <a:off x="11611509" y="2288887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51" name="TextBox 22">
            <a:extLst>
              <a:ext uri="{FF2B5EF4-FFF2-40B4-BE49-F238E27FC236}">
                <a16:creationId xmlns:a16="http://schemas.microsoft.com/office/drawing/2014/main" id="{6830191C-D0F4-E665-705F-60CFDB6CAC86}"/>
              </a:ext>
            </a:extLst>
          </p:cNvPr>
          <p:cNvSpPr txBox="1"/>
          <p:nvPr/>
        </p:nvSpPr>
        <p:spPr>
          <a:xfrm>
            <a:off x="11601576" y="4169671"/>
            <a:ext cx="1820789" cy="82881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User Interaction &amp; Feedback</a:t>
            </a: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FA1EC113-7707-53F2-003E-95DDDCD8A445}"/>
              </a:ext>
            </a:extLst>
          </p:cNvPr>
          <p:cNvSpPr txBox="1"/>
          <p:nvPr/>
        </p:nvSpPr>
        <p:spPr>
          <a:xfrm>
            <a:off x="3154422" y="2523671"/>
            <a:ext cx="25277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store both fetched race data and requested Wikipedia image URLs to improve load time of given content</a:t>
            </a:r>
          </a:p>
        </p:txBody>
      </p:sp>
    </p:spTree>
    <p:extLst>
      <p:ext uri="{BB962C8B-B14F-4D97-AF65-F5344CB8AC3E}">
        <p14:creationId xmlns:p14="http://schemas.microsoft.com/office/powerpoint/2010/main" val="385149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B69935-4D3F-8744-CDD1-76834A573AA4}"/>
              </a:ext>
            </a:extLst>
          </p:cNvPr>
          <p:cNvSpPr txBox="1"/>
          <p:nvPr/>
        </p:nvSpPr>
        <p:spPr>
          <a:xfrm>
            <a:off x="6405604" y="3018907"/>
            <a:ext cx="2527711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If other race data like each lap time per driver found from other API then using D3 to plot and show more statistics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A0D730BD-D0FE-B524-3DE8-B99FF5078124}"/>
              </a:ext>
            </a:extLst>
          </p:cNvPr>
          <p:cNvSpPr txBox="1"/>
          <p:nvPr/>
        </p:nvSpPr>
        <p:spPr>
          <a:xfrm>
            <a:off x="-420360" y="3361963"/>
            <a:ext cx="306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store both fetched race data and requested Wikipedia image URLs to improve load time of given content</a:t>
            </a:r>
          </a:p>
        </p:txBody>
      </p:sp>
      <p:sp>
        <p:nvSpPr>
          <p:cNvPr id="2072" name="!!card4">
            <a:extLst>
              <a:ext uri="{FF2B5EF4-FFF2-40B4-BE49-F238E27FC236}">
                <a16:creationId xmlns:a16="http://schemas.microsoft.com/office/drawing/2014/main" id="{1F77B54F-BF83-AE77-6D77-A62C1C298430}"/>
              </a:ext>
            </a:extLst>
          </p:cNvPr>
          <p:cNvSpPr/>
          <p:nvPr/>
        </p:nvSpPr>
        <p:spPr>
          <a:xfrm>
            <a:off x="8786632" y="2173094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3" name="!!card3">
            <a:extLst>
              <a:ext uri="{FF2B5EF4-FFF2-40B4-BE49-F238E27FC236}">
                <a16:creationId xmlns:a16="http://schemas.microsoft.com/office/drawing/2014/main" id="{5313278B-817B-ABE6-7A34-B4ABE03CF6D1}"/>
              </a:ext>
            </a:extLst>
          </p:cNvPr>
          <p:cNvSpPr/>
          <p:nvPr/>
        </p:nvSpPr>
        <p:spPr>
          <a:xfrm>
            <a:off x="6244166" y="2168560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1" name="!!card2">
            <a:extLst>
              <a:ext uri="{FF2B5EF4-FFF2-40B4-BE49-F238E27FC236}">
                <a16:creationId xmlns:a16="http://schemas.microsoft.com/office/drawing/2014/main" id="{7A6DFC0F-A301-3948-1322-1E777F8B2510}"/>
              </a:ext>
            </a:extLst>
          </p:cNvPr>
          <p:cNvSpPr/>
          <p:nvPr/>
        </p:nvSpPr>
        <p:spPr>
          <a:xfrm>
            <a:off x="455075" y="1682620"/>
            <a:ext cx="5565600" cy="399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0" name="!!card1">
            <a:extLst>
              <a:ext uri="{FF2B5EF4-FFF2-40B4-BE49-F238E27FC236}">
                <a16:creationId xmlns:a16="http://schemas.microsoft.com/office/drawing/2014/main" id="{AB4F2F8A-F15E-D366-5170-902C3737A201}"/>
              </a:ext>
            </a:extLst>
          </p:cNvPr>
          <p:cNvSpPr/>
          <p:nvPr/>
        </p:nvSpPr>
        <p:spPr>
          <a:xfrm>
            <a:off x="-2110152" y="2248093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39708" y="5798077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r>
              <a:rPr lang="en-GB" sz="1800" b="1" dirty="0">
                <a:latin typeface="Posterama" panose="020B0504020200020000" pitchFamily="34" charset="0"/>
                <a:cs typeface="Posterama" panose="020B0504020200020000" pitchFamily="34" charset="0"/>
              </a:rPr>
              <a:t>15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Improvements &amp; Solutions: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12B69C6-4D99-81DC-5CAA-3550B92727CA}"/>
              </a:ext>
            </a:extLst>
          </p:cNvPr>
          <p:cNvSpPr/>
          <p:nvPr/>
        </p:nvSpPr>
        <p:spPr>
          <a:xfrm>
            <a:off x="-1969104" y="2448318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57" name="TextBox 22">
            <a:extLst>
              <a:ext uri="{FF2B5EF4-FFF2-40B4-BE49-F238E27FC236}">
                <a16:creationId xmlns:a16="http://schemas.microsoft.com/office/drawing/2014/main" id="{8B813FE9-78BC-10B8-E481-72830F0464BF}"/>
              </a:ext>
            </a:extLst>
          </p:cNvPr>
          <p:cNvSpPr txBox="1"/>
          <p:nvPr/>
        </p:nvSpPr>
        <p:spPr>
          <a:xfrm>
            <a:off x="-1979037" y="4619643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Database</a:t>
            </a:r>
          </a:p>
        </p:txBody>
      </p:sp>
      <p:sp>
        <p:nvSpPr>
          <p:cNvPr id="2062" name="Freeform 5">
            <a:extLst>
              <a:ext uri="{FF2B5EF4-FFF2-40B4-BE49-F238E27FC236}">
                <a16:creationId xmlns:a16="http://schemas.microsoft.com/office/drawing/2014/main" id="{3922A6E0-E2B3-0151-03F8-C851F0D36749}"/>
              </a:ext>
            </a:extLst>
          </p:cNvPr>
          <p:cNvSpPr/>
          <p:nvPr/>
        </p:nvSpPr>
        <p:spPr>
          <a:xfrm>
            <a:off x="566381" y="2453503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63" name="TextBox 22">
            <a:extLst>
              <a:ext uri="{FF2B5EF4-FFF2-40B4-BE49-F238E27FC236}">
                <a16:creationId xmlns:a16="http://schemas.microsoft.com/office/drawing/2014/main" id="{C3ED2A1D-C8D6-82EA-E16D-B1B98602E81C}"/>
              </a:ext>
            </a:extLst>
          </p:cNvPr>
          <p:cNvSpPr txBox="1"/>
          <p:nvPr/>
        </p:nvSpPr>
        <p:spPr>
          <a:xfrm>
            <a:off x="556448" y="4478579"/>
            <a:ext cx="1820789" cy="5466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State Management</a:t>
            </a:r>
          </a:p>
        </p:txBody>
      </p:sp>
      <p:sp>
        <p:nvSpPr>
          <p:cNvPr id="2065" name="Freeform 5">
            <a:extLst>
              <a:ext uri="{FF2B5EF4-FFF2-40B4-BE49-F238E27FC236}">
                <a16:creationId xmlns:a16="http://schemas.microsoft.com/office/drawing/2014/main" id="{D235D669-150A-E180-F923-E8520B5789EA}"/>
              </a:ext>
            </a:extLst>
          </p:cNvPr>
          <p:cNvSpPr/>
          <p:nvPr/>
        </p:nvSpPr>
        <p:spPr>
          <a:xfrm>
            <a:off x="6379212" y="2373135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066" name="TextBox 22">
            <a:extLst>
              <a:ext uri="{FF2B5EF4-FFF2-40B4-BE49-F238E27FC236}">
                <a16:creationId xmlns:a16="http://schemas.microsoft.com/office/drawing/2014/main" id="{6B515256-2655-8A65-3169-A47377DF7556}"/>
              </a:ext>
            </a:extLst>
          </p:cNvPr>
          <p:cNvSpPr txBox="1"/>
          <p:nvPr/>
        </p:nvSpPr>
        <p:spPr>
          <a:xfrm>
            <a:off x="6369279" y="4541232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Graphing</a:t>
            </a:r>
          </a:p>
        </p:txBody>
      </p:sp>
      <p:sp>
        <p:nvSpPr>
          <p:cNvPr id="2068" name="Freeform 5">
            <a:extLst>
              <a:ext uri="{FF2B5EF4-FFF2-40B4-BE49-F238E27FC236}">
                <a16:creationId xmlns:a16="http://schemas.microsoft.com/office/drawing/2014/main" id="{93660AF8-3EEF-DCC2-7E08-839B0658004F}"/>
              </a:ext>
            </a:extLst>
          </p:cNvPr>
          <p:cNvSpPr/>
          <p:nvPr/>
        </p:nvSpPr>
        <p:spPr>
          <a:xfrm>
            <a:off x="8914697" y="2378320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69" name="TextBox 22">
            <a:extLst>
              <a:ext uri="{FF2B5EF4-FFF2-40B4-BE49-F238E27FC236}">
                <a16:creationId xmlns:a16="http://schemas.microsoft.com/office/drawing/2014/main" id="{2F1BCC92-9F4F-E026-482F-6F38950D8C70}"/>
              </a:ext>
            </a:extLst>
          </p:cNvPr>
          <p:cNvSpPr txBox="1"/>
          <p:nvPr/>
        </p:nvSpPr>
        <p:spPr>
          <a:xfrm>
            <a:off x="8904764" y="4259104"/>
            <a:ext cx="1820789" cy="82881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User Interaction &amp; Feedback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49A1C-7115-B143-A63D-77201DCF46AA}"/>
              </a:ext>
            </a:extLst>
          </p:cNvPr>
          <p:cNvSpPr txBox="1"/>
          <p:nvPr/>
        </p:nvSpPr>
        <p:spPr>
          <a:xfrm>
            <a:off x="2847311" y="2595734"/>
            <a:ext cx="2527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reduce amount of prop drilling, clean up code and offer better global 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106879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extBox 2058">
            <a:extLst>
              <a:ext uri="{FF2B5EF4-FFF2-40B4-BE49-F238E27FC236}">
                <a16:creationId xmlns:a16="http://schemas.microsoft.com/office/drawing/2014/main" id="{7D972C96-540B-B0A9-BDC3-03A9EF2E873A}"/>
              </a:ext>
            </a:extLst>
          </p:cNvPr>
          <p:cNvSpPr txBox="1"/>
          <p:nvPr/>
        </p:nvSpPr>
        <p:spPr>
          <a:xfrm>
            <a:off x="7541684" y="2637241"/>
            <a:ext cx="947744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Adding more user interaction like feedback for site via HTTP form to Google Sheet and more filters for data e.g. “Spanish drivers this season”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B412416-9C57-5509-79C8-D972AFC31979}"/>
              </a:ext>
            </a:extLst>
          </p:cNvPr>
          <p:cNvSpPr txBox="1"/>
          <p:nvPr/>
        </p:nvSpPr>
        <p:spPr>
          <a:xfrm>
            <a:off x="-1592320" y="3167926"/>
            <a:ext cx="2548877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reduce amount of prop drilling, clean up code and offer better global state management</a:t>
            </a:r>
          </a:p>
        </p:txBody>
      </p: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39708" y="5798077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r>
              <a:rPr lang="en-GB" sz="1800" b="1" dirty="0">
                <a:latin typeface="Posterama" panose="020B0504020200020000" pitchFamily="34" charset="0"/>
                <a:cs typeface="Posterama" panose="020B0504020200020000" pitchFamily="34" charset="0"/>
              </a:rPr>
              <a:t>15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Improvements &amp; Solutions:</a:t>
            </a:r>
          </a:p>
        </p:txBody>
      </p:sp>
      <p:sp>
        <p:nvSpPr>
          <p:cNvPr id="3" name="!!card4">
            <a:extLst>
              <a:ext uri="{FF2B5EF4-FFF2-40B4-BE49-F238E27FC236}">
                <a16:creationId xmlns:a16="http://schemas.microsoft.com/office/drawing/2014/main" id="{703CFF07-B43C-EA2B-CA14-0AE5F8BFE1A2}"/>
              </a:ext>
            </a:extLst>
          </p:cNvPr>
          <p:cNvSpPr/>
          <p:nvPr/>
        </p:nvSpPr>
        <p:spPr>
          <a:xfrm>
            <a:off x="6417038" y="2129684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!!card3">
            <a:extLst>
              <a:ext uri="{FF2B5EF4-FFF2-40B4-BE49-F238E27FC236}">
                <a16:creationId xmlns:a16="http://schemas.microsoft.com/office/drawing/2014/main" id="{BF302CBF-EBA6-9B23-CA02-EDE51C0D5D91}"/>
              </a:ext>
            </a:extLst>
          </p:cNvPr>
          <p:cNvSpPr/>
          <p:nvPr/>
        </p:nvSpPr>
        <p:spPr>
          <a:xfrm>
            <a:off x="459555" y="1797050"/>
            <a:ext cx="5553895" cy="38351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!!card2">
            <a:extLst>
              <a:ext uri="{FF2B5EF4-FFF2-40B4-BE49-F238E27FC236}">
                <a16:creationId xmlns:a16="http://schemas.microsoft.com/office/drawing/2014/main" id="{B296974A-793D-065F-AB2D-C415C6652649}"/>
              </a:ext>
            </a:extLst>
          </p:cNvPr>
          <p:cNvSpPr/>
          <p:nvPr/>
        </p:nvSpPr>
        <p:spPr>
          <a:xfrm>
            <a:off x="-1927768" y="2182171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8644462-FAEA-F1E2-22C4-8D9048997A2C}"/>
              </a:ext>
            </a:extLst>
          </p:cNvPr>
          <p:cNvSpPr/>
          <p:nvPr/>
        </p:nvSpPr>
        <p:spPr>
          <a:xfrm>
            <a:off x="-1793701" y="2383047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026" name="TextBox 22">
            <a:extLst>
              <a:ext uri="{FF2B5EF4-FFF2-40B4-BE49-F238E27FC236}">
                <a16:creationId xmlns:a16="http://schemas.microsoft.com/office/drawing/2014/main" id="{69ECF74A-C4AE-C62C-8A3E-34949619C5AA}"/>
              </a:ext>
            </a:extLst>
          </p:cNvPr>
          <p:cNvSpPr txBox="1"/>
          <p:nvPr/>
        </p:nvSpPr>
        <p:spPr>
          <a:xfrm>
            <a:off x="-1803634" y="4408123"/>
            <a:ext cx="1820789" cy="5466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State Management</a:t>
            </a:r>
          </a:p>
        </p:txBody>
      </p:sp>
      <p:sp>
        <p:nvSpPr>
          <p:cNvPr id="2048" name="Freeform 5">
            <a:extLst>
              <a:ext uri="{FF2B5EF4-FFF2-40B4-BE49-F238E27FC236}">
                <a16:creationId xmlns:a16="http://schemas.microsoft.com/office/drawing/2014/main" id="{7AC46EF4-DC64-AA3B-F3F4-17AD23D3BD89}"/>
              </a:ext>
            </a:extLst>
          </p:cNvPr>
          <p:cNvSpPr/>
          <p:nvPr/>
        </p:nvSpPr>
        <p:spPr>
          <a:xfrm>
            <a:off x="628227" y="2381090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049" name="TextBox 22">
            <a:extLst>
              <a:ext uri="{FF2B5EF4-FFF2-40B4-BE49-F238E27FC236}">
                <a16:creationId xmlns:a16="http://schemas.microsoft.com/office/drawing/2014/main" id="{1B1CA81E-6698-46D2-63C6-E30B8F660DE0}"/>
              </a:ext>
            </a:extLst>
          </p:cNvPr>
          <p:cNvSpPr txBox="1"/>
          <p:nvPr/>
        </p:nvSpPr>
        <p:spPr>
          <a:xfrm>
            <a:off x="618294" y="4549187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Graphing</a:t>
            </a:r>
          </a:p>
        </p:txBody>
      </p:sp>
      <p:sp>
        <p:nvSpPr>
          <p:cNvPr id="2050" name="Freeform 5">
            <a:extLst>
              <a:ext uri="{FF2B5EF4-FFF2-40B4-BE49-F238E27FC236}">
                <a16:creationId xmlns:a16="http://schemas.microsoft.com/office/drawing/2014/main" id="{B929314B-9A08-9C5F-52C7-54BFD4644C60}"/>
              </a:ext>
            </a:extLst>
          </p:cNvPr>
          <p:cNvSpPr/>
          <p:nvPr/>
        </p:nvSpPr>
        <p:spPr>
          <a:xfrm>
            <a:off x="6545103" y="2334910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51" name="TextBox 22">
            <a:extLst>
              <a:ext uri="{FF2B5EF4-FFF2-40B4-BE49-F238E27FC236}">
                <a16:creationId xmlns:a16="http://schemas.microsoft.com/office/drawing/2014/main" id="{6830191C-D0F4-E665-705F-60CFDB6CAC86}"/>
              </a:ext>
            </a:extLst>
          </p:cNvPr>
          <p:cNvSpPr txBox="1"/>
          <p:nvPr/>
        </p:nvSpPr>
        <p:spPr>
          <a:xfrm>
            <a:off x="6535170" y="4215694"/>
            <a:ext cx="1820789" cy="82881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User Interaction &amp; Feedback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B22F4-4F8C-01B6-276D-E24A6F037506}"/>
              </a:ext>
            </a:extLst>
          </p:cNvPr>
          <p:cNvSpPr txBox="1"/>
          <p:nvPr/>
        </p:nvSpPr>
        <p:spPr>
          <a:xfrm>
            <a:off x="-2658925" y="3298852"/>
            <a:ext cx="306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store both fetched race data and requested Wikipedia image URLs to improve load time of given content</a:t>
            </a:r>
          </a:p>
        </p:txBody>
      </p:sp>
      <p:sp>
        <p:nvSpPr>
          <p:cNvPr id="2054" name="!!card1">
            <a:extLst>
              <a:ext uri="{FF2B5EF4-FFF2-40B4-BE49-F238E27FC236}">
                <a16:creationId xmlns:a16="http://schemas.microsoft.com/office/drawing/2014/main" id="{279701AC-B127-1B2C-923B-3A062E34A5B8}"/>
              </a:ext>
            </a:extLst>
          </p:cNvPr>
          <p:cNvSpPr/>
          <p:nvPr/>
        </p:nvSpPr>
        <p:spPr>
          <a:xfrm>
            <a:off x="-4348717" y="2184982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5" name="Freeform 5">
            <a:extLst>
              <a:ext uri="{FF2B5EF4-FFF2-40B4-BE49-F238E27FC236}">
                <a16:creationId xmlns:a16="http://schemas.microsoft.com/office/drawing/2014/main" id="{E4A69CA9-7261-4F5E-ACFB-81B3C38ED2C6}"/>
              </a:ext>
            </a:extLst>
          </p:cNvPr>
          <p:cNvSpPr/>
          <p:nvPr/>
        </p:nvSpPr>
        <p:spPr>
          <a:xfrm>
            <a:off x="-4207669" y="2385207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56" name="TextBox 22">
            <a:extLst>
              <a:ext uri="{FF2B5EF4-FFF2-40B4-BE49-F238E27FC236}">
                <a16:creationId xmlns:a16="http://schemas.microsoft.com/office/drawing/2014/main" id="{3E987728-75BE-3BC4-9DDF-16BF596EDB74}"/>
              </a:ext>
            </a:extLst>
          </p:cNvPr>
          <p:cNvSpPr txBox="1"/>
          <p:nvPr/>
        </p:nvSpPr>
        <p:spPr>
          <a:xfrm>
            <a:off x="-4217602" y="4556532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Database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BEA861CD-1B0F-2BD7-E669-78835347A40F}"/>
              </a:ext>
            </a:extLst>
          </p:cNvPr>
          <p:cNvSpPr txBox="1"/>
          <p:nvPr/>
        </p:nvSpPr>
        <p:spPr>
          <a:xfrm>
            <a:off x="2847311" y="2595734"/>
            <a:ext cx="2527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If other race data like each lap time per driver found from other API then using D3 to plot and show more statistics</a:t>
            </a:r>
          </a:p>
        </p:txBody>
      </p:sp>
    </p:spTree>
    <p:extLst>
      <p:ext uri="{BB962C8B-B14F-4D97-AF65-F5344CB8AC3E}">
        <p14:creationId xmlns:p14="http://schemas.microsoft.com/office/powerpoint/2010/main" val="401204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B69935-4D3F-8744-CDD1-76834A573AA4}"/>
              </a:ext>
            </a:extLst>
          </p:cNvPr>
          <p:cNvSpPr txBox="1"/>
          <p:nvPr/>
        </p:nvSpPr>
        <p:spPr>
          <a:xfrm>
            <a:off x="-1961585" y="3028406"/>
            <a:ext cx="2527711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If other race data like each lap time per driver found from other API then using D3 to plot and show more statistics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A0D730BD-D0FE-B524-3DE8-B99FF5078124}"/>
              </a:ext>
            </a:extLst>
          </p:cNvPr>
          <p:cNvSpPr txBox="1"/>
          <p:nvPr/>
        </p:nvSpPr>
        <p:spPr>
          <a:xfrm>
            <a:off x="-5297165" y="3296463"/>
            <a:ext cx="306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store both fetched race data and requested Wikipedia image URLs to improve load time of given content</a:t>
            </a:r>
          </a:p>
        </p:txBody>
      </p:sp>
      <p:sp>
        <p:nvSpPr>
          <p:cNvPr id="2072" name="!!card4">
            <a:extLst>
              <a:ext uri="{FF2B5EF4-FFF2-40B4-BE49-F238E27FC236}">
                <a16:creationId xmlns:a16="http://schemas.microsoft.com/office/drawing/2014/main" id="{1F77B54F-BF83-AE77-6D77-A62C1C298430}"/>
              </a:ext>
            </a:extLst>
          </p:cNvPr>
          <p:cNvSpPr/>
          <p:nvPr/>
        </p:nvSpPr>
        <p:spPr>
          <a:xfrm>
            <a:off x="358059" y="1712662"/>
            <a:ext cx="5676557" cy="38475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3" name="!!card3">
            <a:extLst>
              <a:ext uri="{FF2B5EF4-FFF2-40B4-BE49-F238E27FC236}">
                <a16:creationId xmlns:a16="http://schemas.microsoft.com/office/drawing/2014/main" id="{5313278B-817B-ABE6-7A34-B4ABE03CF6D1}"/>
              </a:ext>
            </a:extLst>
          </p:cNvPr>
          <p:cNvSpPr/>
          <p:nvPr/>
        </p:nvSpPr>
        <p:spPr>
          <a:xfrm>
            <a:off x="-2123023" y="2178059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0" name="!!card1">
            <a:extLst>
              <a:ext uri="{FF2B5EF4-FFF2-40B4-BE49-F238E27FC236}">
                <a16:creationId xmlns:a16="http://schemas.microsoft.com/office/drawing/2014/main" id="{AB4F2F8A-F15E-D366-5170-902C3737A201}"/>
              </a:ext>
            </a:extLst>
          </p:cNvPr>
          <p:cNvSpPr/>
          <p:nvPr/>
        </p:nvSpPr>
        <p:spPr>
          <a:xfrm>
            <a:off x="-6986957" y="2182593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39708" y="5798077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r>
              <a:rPr lang="en-GB" sz="1800" b="1" dirty="0">
                <a:latin typeface="Posterama" panose="020B0504020200020000" pitchFamily="34" charset="0"/>
                <a:cs typeface="Posterama" panose="020B0504020200020000" pitchFamily="34" charset="0"/>
              </a:rPr>
              <a:t>15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526246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Improvements &amp; Solutions: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12B69C6-4D99-81DC-5CAA-3550B92727CA}"/>
              </a:ext>
            </a:extLst>
          </p:cNvPr>
          <p:cNvSpPr/>
          <p:nvPr/>
        </p:nvSpPr>
        <p:spPr>
          <a:xfrm>
            <a:off x="-6845909" y="2382818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57" name="TextBox 22">
            <a:extLst>
              <a:ext uri="{FF2B5EF4-FFF2-40B4-BE49-F238E27FC236}">
                <a16:creationId xmlns:a16="http://schemas.microsoft.com/office/drawing/2014/main" id="{8B813FE9-78BC-10B8-E481-72830F0464BF}"/>
              </a:ext>
            </a:extLst>
          </p:cNvPr>
          <p:cNvSpPr txBox="1"/>
          <p:nvPr/>
        </p:nvSpPr>
        <p:spPr>
          <a:xfrm>
            <a:off x="-6855842" y="4554143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Database</a:t>
            </a:r>
          </a:p>
        </p:txBody>
      </p:sp>
      <p:sp>
        <p:nvSpPr>
          <p:cNvPr id="2065" name="Freeform 5">
            <a:extLst>
              <a:ext uri="{FF2B5EF4-FFF2-40B4-BE49-F238E27FC236}">
                <a16:creationId xmlns:a16="http://schemas.microsoft.com/office/drawing/2014/main" id="{D235D669-150A-E180-F923-E8520B5789EA}"/>
              </a:ext>
            </a:extLst>
          </p:cNvPr>
          <p:cNvSpPr/>
          <p:nvPr/>
        </p:nvSpPr>
        <p:spPr>
          <a:xfrm>
            <a:off x="-1987977" y="2382634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066" name="TextBox 22">
            <a:extLst>
              <a:ext uri="{FF2B5EF4-FFF2-40B4-BE49-F238E27FC236}">
                <a16:creationId xmlns:a16="http://schemas.microsoft.com/office/drawing/2014/main" id="{6B515256-2655-8A65-3169-A47377DF7556}"/>
              </a:ext>
            </a:extLst>
          </p:cNvPr>
          <p:cNvSpPr txBox="1"/>
          <p:nvPr/>
        </p:nvSpPr>
        <p:spPr>
          <a:xfrm>
            <a:off x="-1997910" y="4550731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Graphing</a:t>
            </a:r>
          </a:p>
        </p:txBody>
      </p:sp>
      <p:sp>
        <p:nvSpPr>
          <p:cNvPr id="2068" name="Freeform 5">
            <a:extLst>
              <a:ext uri="{FF2B5EF4-FFF2-40B4-BE49-F238E27FC236}">
                <a16:creationId xmlns:a16="http://schemas.microsoft.com/office/drawing/2014/main" id="{93660AF8-3EEF-DCC2-7E08-839B0658004F}"/>
              </a:ext>
            </a:extLst>
          </p:cNvPr>
          <p:cNvSpPr/>
          <p:nvPr/>
        </p:nvSpPr>
        <p:spPr>
          <a:xfrm>
            <a:off x="547508" y="2387819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69" name="TextBox 22">
            <a:extLst>
              <a:ext uri="{FF2B5EF4-FFF2-40B4-BE49-F238E27FC236}">
                <a16:creationId xmlns:a16="http://schemas.microsoft.com/office/drawing/2014/main" id="{2F1BCC92-9F4F-E026-482F-6F38950D8C70}"/>
              </a:ext>
            </a:extLst>
          </p:cNvPr>
          <p:cNvSpPr txBox="1"/>
          <p:nvPr/>
        </p:nvSpPr>
        <p:spPr>
          <a:xfrm>
            <a:off x="537575" y="4268603"/>
            <a:ext cx="1820789" cy="82881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User Interaction &amp; Feedback</a:t>
            </a:r>
          </a:p>
        </p:txBody>
      </p:sp>
      <p:sp>
        <p:nvSpPr>
          <p:cNvPr id="4" name="!!card2">
            <a:extLst>
              <a:ext uri="{FF2B5EF4-FFF2-40B4-BE49-F238E27FC236}">
                <a16:creationId xmlns:a16="http://schemas.microsoft.com/office/drawing/2014/main" id="{CBF66490-2AB6-373D-1E5B-921C9E55882E}"/>
              </a:ext>
            </a:extLst>
          </p:cNvPr>
          <p:cNvSpPr/>
          <p:nvPr/>
        </p:nvSpPr>
        <p:spPr>
          <a:xfrm>
            <a:off x="-4555421" y="2182593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7BCF1AE-A421-3BD1-A175-7FFC7C27B228}"/>
              </a:ext>
            </a:extLst>
          </p:cNvPr>
          <p:cNvSpPr/>
          <p:nvPr/>
        </p:nvSpPr>
        <p:spPr>
          <a:xfrm>
            <a:off x="-4421354" y="2383469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DD9B4EC2-51ED-1B9B-C596-E4A2FE5B65B0}"/>
              </a:ext>
            </a:extLst>
          </p:cNvPr>
          <p:cNvSpPr txBox="1"/>
          <p:nvPr/>
        </p:nvSpPr>
        <p:spPr>
          <a:xfrm>
            <a:off x="-4431287" y="4408545"/>
            <a:ext cx="1820789" cy="5466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State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8E197-3911-86F1-B17D-603DF3B59DC8}"/>
              </a:ext>
            </a:extLst>
          </p:cNvPr>
          <p:cNvSpPr txBox="1"/>
          <p:nvPr/>
        </p:nvSpPr>
        <p:spPr>
          <a:xfrm>
            <a:off x="2547813" y="2326967"/>
            <a:ext cx="3131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Adding more user interaction like feedback for site via HTTP form to Google Sheet and more filters for data e.g. “Spanish drivers this season”</a:t>
            </a:r>
          </a:p>
        </p:txBody>
      </p:sp>
    </p:spTree>
    <p:extLst>
      <p:ext uri="{BB962C8B-B14F-4D97-AF65-F5344CB8AC3E}">
        <p14:creationId xmlns:p14="http://schemas.microsoft.com/office/powerpoint/2010/main" val="252695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2">
            <a:extLst>
              <a:ext uri="{FF2B5EF4-FFF2-40B4-BE49-F238E27FC236}">
                <a16:creationId xmlns:a16="http://schemas.microsoft.com/office/drawing/2014/main" id="{BB9E6019-531D-DEF8-81BC-AF4CDE6F5254}"/>
              </a:ext>
            </a:extLst>
          </p:cNvPr>
          <p:cNvGrpSpPr/>
          <p:nvPr/>
        </p:nvGrpSpPr>
        <p:grpSpPr>
          <a:xfrm>
            <a:off x="6256136" y="1692062"/>
            <a:ext cx="5550359" cy="4720181"/>
            <a:chOff x="7640629" y="2693572"/>
            <a:chExt cx="4322778" cy="3386061"/>
          </a:xfrm>
        </p:grpSpPr>
        <p:pic>
          <p:nvPicPr>
            <p:cNvPr id="294" name="Pitstop Portal - Google Chrome 2023-10-18 12-16-49-crop">
              <a:hlinkClick r:id="" action="ppaction://media"/>
              <a:extLst>
                <a:ext uri="{FF2B5EF4-FFF2-40B4-BE49-F238E27FC236}">
                  <a16:creationId xmlns:a16="http://schemas.microsoft.com/office/drawing/2014/main" id="{FC4B4B30-B407-24D5-7D9D-043E9369CBBA}"/>
                </a:ext>
              </a:extLst>
            </p:cNvPr>
            <p:cNvPicPr preferRelativeResize="0">
              <a:picLocks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7809681" y="2975414"/>
              <a:ext cx="3898094" cy="2960429"/>
            </a:xfrm>
            <a:prstGeom prst="rect">
              <a:avLst/>
            </a:prstGeom>
          </p:spPr>
        </p:pic>
        <p:pic>
          <p:nvPicPr>
            <p:cNvPr id="295" name="Picture 294" descr="Digital Tablet Pc Smartphone Template Isolated On White Stock Photo -  Download Image Now - iStock">
              <a:extLst>
                <a:ext uri="{FF2B5EF4-FFF2-40B4-BE49-F238E27FC236}">
                  <a16:creationId xmlns:a16="http://schemas.microsoft.com/office/drawing/2014/main" id="{2CF26C4C-E102-A903-BF44-9D8410E32C0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t="10342" r="9586" b="10261"/>
            <a:stretch/>
          </p:blipFill>
          <p:spPr bwMode="auto">
            <a:xfrm>
              <a:off x="7640629" y="2693572"/>
              <a:ext cx="4322778" cy="3386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8" name="Pitstop Portal - Google Chrome 2023-10-18 12-16-49-crop">
            <a:hlinkClick r:id="" action="ppaction://media"/>
            <a:extLst>
              <a:ext uri="{FF2B5EF4-FFF2-40B4-BE49-F238E27FC236}">
                <a16:creationId xmlns:a16="http://schemas.microsoft.com/office/drawing/2014/main" id="{2A7A01F2-2CB2-F962-1638-99E630F0DDA9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1535" y="2180922"/>
            <a:ext cx="4645947" cy="3429000"/>
          </a:xfrm>
          <a:prstGeom prst="rect">
            <a:avLst/>
          </a:prstGeom>
        </p:spPr>
      </p:pic>
      <p:pic>
        <p:nvPicPr>
          <p:cNvPr id="289" name="Picture 288" descr="Digital Tablet Pc Smartphone Template Isolated On White Stock Photo -  Download Image Now - iStock">
            <a:extLst>
              <a:ext uri="{FF2B5EF4-FFF2-40B4-BE49-F238E27FC236}">
                <a16:creationId xmlns:a16="http://schemas.microsoft.com/office/drawing/2014/main" id="{FF423FCD-2D4F-6D2F-B3F2-EA478A2ECEAE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10342" r="9586" b="10261"/>
          <a:stretch/>
        </p:blipFill>
        <p:spPr bwMode="auto">
          <a:xfrm>
            <a:off x="6477163" y="1901571"/>
            <a:ext cx="5162605" cy="404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7C7FAB7-CFB8-C5B5-6FFB-005B6BE7162C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A6F53D-92C2-3545-EBF9-63D8E699C9BE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44C887-B7B1-038E-2D49-4A4EB7B456D2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32FE32-68A7-F926-69A9-A034E2242F81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9ADCDA-AE11-0EFA-84F9-5F479A302CDA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663A33-4C0A-F3B4-ADB5-50A4214762FF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7C4BCD-C17B-3171-ED2B-51D139A69A53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93A16C-48F5-1421-01B5-6FEB62385396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0AE3EE-351C-DD7E-4703-DF2044E83499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3E4EF-9A6B-B4A3-F3D6-EABB1643EE71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A49155-D656-109C-9347-499CF400CF5F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4E42B1-6F11-F5F6-4762-DD165EB5372E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40405E-EAE8-CE55-E5C4-86D1DC620D23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B495C8-A918-1CFA-C73E-AEAC8DE90AEC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AB86D4-E71A-556A-D7E8-170353916580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56C6BC-2F7B-F48E-3F87-341BF6CD8005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6C057C-0A04-6EFD-E1D3-853B2A3A8841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E5BDE9-F702-13D4-F8A7-C60628ABF86D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75336F-3EAE-B421-B7A3-ADEAF1189577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E18A49-82E6-824E-FC03-60BD84F28306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C8E17D-AFFB-2135-0F73-FF9BB26BF5B9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48E3CB-9989-6420-C236-81230ABE1DBC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941526-F8B8-5957-71BA-4975A829F157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2BC7E4-9679-2623-7A45-A3A5158F5B1E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E2A4C6-323A-486A-FD72-31DD33917CB4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F021A1-7EC4-577F-82AB-030A69322446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A0B5A4-ADCC-EFC9-873B-FDEF21E1C289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8AE114-BC7D-9FB6-3527-60D20384F936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D5807-E5E0-7B8E-9AB6-E323A061AABD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B45160-6CB0-0639-E67F-9BDD9A7C5962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A35102-27C6-E84E-F280-67D787971109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4FA72DA-9628-80B6-72D1-6A481326C6AD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97576CF-C917-09F2-2F25-7F3C572B7116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AF05C0-32C4-B655-DD37-85C6A8AC0E5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BAFF3E-1BF5-AEAA-162F-08A2F40E02CD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90F21AE-53EE-7CDF-E320-C6DAA1A1B926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FA80A5-8BD0-341B-B0F8-7921F435D1DD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2DBA6C-8D3C-E72E-062E-7CB134EEA161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63CF60-B2C2-DE0E-55C3-65E7E0D5387E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D66EEE-3D8E-25EE-E082-D1E250D46595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E7CAD72-A28F-6B79-E43F-E700DE8F1C56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8448109-4882-C287-521E-D762120CA2AF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2CAE4A5-6EA8-8B03-7008-893CF9C65990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7ACE51B-B8F5-DAB4-F4E5-3DB5F45FF497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A4E79D-4F49-CBBC-ECAA-ECC13573ADB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67A896-0DE7-B193-0C54-AE0FD2BE6D7B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20D71E1-B755-5B9A-932E-0162EBD315F9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268EE2-9663-112E-9717-CAAA56DEDBEA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B40C99-5C69-1FDF-B456-54AD5A5E2BC0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98BA3A-5799-90D0-E83C-35483B1C3C2E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C6401E-1D75-72C0-50F8-2C3B96A87776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73216F2-8DC8-4E09-35AE-446613E8CF1D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0F51FB-10C2-126C-509F-15D6123D73D2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3296D8-C0CF-7BD2-0DBD-C14E3A4E12D1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58260-A091-B503-5102-24C008091275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0186C0-6419-EE98-E37E-5C1A75FEADAA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0E8D15D-7D5A-F89B-C691-708F02A3EC8B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1A0EB36-048E-10CB-9D7F-7B40CDB4CC77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504468-5786-E642-39B9-8B34A7E94873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10F3BD8-22D0-BF26-ACF4-6363FA4A8310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D614277-F5EC-34C9-A744-072E932B8DC3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8C8C83B-345B-C98D-8747-08A82E7919F8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3BB8F11-7DD0-6A9F-C306-454A33D56276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A7F6FF-5662-A3A1-B71B-5BC8208C5E46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C72F193-4AC4-3D0E-3DC5-C723888A153F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F08443-F500-03E7-87C9-560529B6B85A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F4D21E4-87F0-2A70-EC18-41E8FBB0BA36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2754F6-1128-C0A0-21FD-FC0AC0B5877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404DADD-E68D-4C2E-8D64-0CA8D08C01CA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66EB6FE-4ABB-8338-46D0-0271CC1A2A12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CFB9B6D-44B9-4666-9816-C97095ECA04C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08BD9B2-257A-C765-7E35-D4BEF1A56D97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1F26246-9A49-5776-A50E-576AAD4B5271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472083-9534-AE89-1954-29393A63CE47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9770092-8CB3-7034-104E-CD9E212F96BC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36AEE47-AC6D-A529-0F31-9EAFBA5E4DE6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7BEC730-739A-0F8A-B5CE-9C73B9A970A8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FEBD2BA-E3FE-9C86-052D-9E931145B086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01875B3-75BF-F967-CFA8-60F877774CF7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E0CC416-ABFF-5E7E-1F3C-C8B1FA24FF19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07AB27-2C20-21B4-E75C-3716933D91EB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B7FAA1C-6FBB-12A0-F1F6-F44F12D035BC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3F419B4-584E-7A7F-3CD7-04319969CA8C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56D21F-CCE8-B98E-7B29-6F2008E90637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8978486-DC53-74E0-7F42-492488D57EBA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B44B7C7-26DE-2CAA-243F-793D871B55EA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ADF9845-FA3E-4B84-0F78-B7938BF94564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FF9CBF0-0C88-E4FB-F42D-271733AC783D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165DFB2-1B6B-ED7C-C5A1-4A95B80E72A9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7650B34-E9D4-4CE6-AAE7-5531D2A828AE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B92F1B5-7D4F-6DC2-4519-829502EE0E18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EFE7204-0C90-E567-5670-035D6D98E99A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2124588-CECF-8F8C-1F0A-8AD34BBA776C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93F461A-F589-3CAF-5F7F-0EDABFB3A27A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225D8AB-BE6C-D94D-41F7-AF0879A1B52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0DC6577-A3B5-477A-8678-81D39CD17165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DA00A1B-F1BC-4848-F6D1-478C2F416DB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2D44BD9-E7C3-ECBE-377C-A380154811F2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404021E-6653-C6F0-85BE-67205DD5526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161320E-0E50-F0A0-6BB1-B4F9822544FC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5585DE0-2C7F-A54D-1D13-2E6FC1A341BE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74EAB5F-2DBB-FF97-C0FD-54EC9DDD2DFF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267F3DF-716A-3E28-46C2-B8DD018EFDFF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CEFD366-5E84-9600-381A-6FFF83F5090C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388C964-961C-ADBE-8904-20D4E5FF40A6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201AE80-5D54-FD97-4AD1-9C6258657246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F991058-332D-A4C3-A43D-36062E2A0C3B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63CD6FC-ED3B-6C3C-0012-F83DE8AE69AC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B403FFB-8D70-43F3-CC41-497FCB4595E4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0588EC-2FDA-B998-22AD-0E472028102C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7C21F63-B4C6-EE09-2A27-B95569B6C5C5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4DB4730-B618-C760-C7A1-AF0C29A1DFCC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A841CA2-81AD-F4BF-8718-B6E4C1BF7096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FEAE256-E05E-312F-2C81-7FA089F76494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447CC2D-6C06-559E-C878-B563FFB12030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3D709D5-B1A5-B74A-1E03-D39FA62D8EAB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78F1DE3-4A8F-0C27-3424-237CE2BDD564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4863EAB-25D4-5261-644E-5FC02B25030A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436818D-8443-C12B-5B7F-162E13C7971A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236B939-D3D5-0144-DB5C-1FDD1BE1A6EC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3E1F548-73E8-5179-14EA-DD15BFF5A253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5A8042C-F985-A2DD-8C9F-9953EBC4845A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FEB69E0-93AF-DBE3-AC19-CF3BC1B7C22B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E6F98D7-64FC-70C0-91EA-EBDE22705CF2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800B423-C8D8-BED6-F0D6-7D16562BCB7F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713B5DD-9908-F201-46BC-4B9CDD883442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7155DF1-7723-D523-632D-827AE3014F5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24FCEBB-803C-E9C9-5E97-6EDD35876C49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4711F21-AAE3-2EBD-0756-2B4FAFEC24BC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1800FF0-70F2-D08C-658C-51AEEACD48C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2228B38-1941-763D-6C22-2B34EC527F16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8686D5B-0710-ECE4-929C-C66866629475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E572AA-06DF-7CB8-885D-65946EE7D564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91CCD5A-4100-049E-E8DC-EF656E4DA81C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E10BEC8-F1DD-A16D-81AF-A19ADCBAD665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CCD1FA-A32C-4529-6D62-673CE9260CB9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38B84BA-3BE2-99E1-4E2F-51445239AED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0B219B3-D25B-60B7-F2FB-C9B2E92E0CD9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57801EC-3997-6B19-BD89-2862E999C5C0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46E661-7E8F-9DE8-9CA8-A4784CD846AF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C1047A-4369-B9DC-D0B6-E30818F533A5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A01432C-4048-771F-D132-552115F16CF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9703EC1-4404-D3AE-E5C5-4BE713C21597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655A3A7-9B75-85ED-ACDE-BB7C388D0E3B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D2036D-E1E1-EDE2-6CC3-D5FB1B9860A1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1366442-11B7-9866-2A58-9EC71E4DC171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46A738E-AB0F-ADC4-8678-C958D9422E17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4C00377-0B9D-485F-DAF7-2DAEE0405289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F5A9662-F12F-3FA1-E298-93B83A712892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31297A3-EF92-E19D-F075-9073994F5383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653E9AA-25B6-F5A7-110C-5EDE03C39781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B634580-ED11-69EA-16DE-B3533C842609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E2F8895-DEDC-FB2A-2B62-28129BFB68FF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96DB917-EF79-EF25-216A-053C9CBCA0C4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9814325-73D6-63DD-6212-96919BDFD8B6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189E27A-15B5-76A8-1633-8CCAE5EDB92F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CC8E15F-F045-54CD-FE5F-21BBC5AB5C5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7A8AE06-AD8F-66DD-DAB3-27F10A9C0D81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3747EFA-EE5D-E775-705B-F08B407079C7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47E0EE0-7667-0BD7-7BEC-3238647530E8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89E33B2-000C-EBE6-CAC7-4F724606B7E0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D67D092-82C1-50BF-32D1-E0F91C2EFA1A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88AA1D6-1B25-0CD4-2129-5D72C5AB51BE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F1C78D2-8AC4-A0C2-D673-FC515834AB53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70DF14E-A03C-E3D9-BB4D-F800E857B968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AADC85A-14D7-046A-B2E7-F7EA53204A2C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4D992E2-C145-0A0A-84DF-4BA7B25E7E80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048FAB-2BE8-62D3-63B0-9854DEA98F3C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9149F0F-8FDB-4C38-7487-88CFF3450DF2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5D5110B-CB76-C6E5-A506-D156288E2645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67C3D42-4728-53EC-86C1-5F4E7A9D0D57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CB331EA-0FC6-5958-3DDB-7DEDBB008263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9120E76E-41E6-868D-491B-71B0C96FEAF8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E060ECC-F858-60BC-38BE-3AFDF131ADD1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2FC4A3B-4B9D-FD36-E43F-F0434AF032A2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4122813-4BE3-232E-B9AF-31DC18225479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727ECD5-D840-8EA7-F4D4-4BC07B6CCDB1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6A85506-B839-B4B0-2D7E-0B0A01F51BCA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3FD8970-E56B-ED70-7509-A24AD47341C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3A64C35-4172-9B9B-C11E-8AD88B5008BF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0A1DB5B-BC0D-8DF8-1FAE-50F26D7CEA39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B63D939-A52A-1115-9659-9A280EF72C05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65C2B11-7CDF-BFC9-6E7B-124ED86A1BB5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40A2B9A-16D3-34D7-AE97-5F125C2240AC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460FFC2-ED9A-28DB-8010-0EBE580C16B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8433A83-8765-5897-8997-D04BAEA00DB7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41F48F9-2C14-091B-7B24-60E612D8ED7A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F7A9EFE-A382-239A-75E0-9AED0063BC4C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7AA756F-8AA8-78B0-3503-8D2319EC8B75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6D1BC2F-DF76-3771-7A11-4CB02B69728C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5588B4D-6893-CF2E-3360-DB94681C9E61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9BCF83CE-0877-ABA8-15E2-820803E18071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528117B-3794-D956-2B82-315D606AF163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45E4F3-F2FA-E455-EBE9-ACE1B357271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F0FF02B-CDDC-7103-3673-70DB7F311C51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34D138B-4801-4C6B-9960-1685C6C10579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366C579-0AA2-2C9F-91C5-E322ADAD1BEE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D1221AC-8768-A183-2389-2684B38922CD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64D06F5E-4B95-801A-DEB1-F459946CBE0D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4C5169D-6FE1-0692-16DA-8AB6F0E88B98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7AB8D50-E1A7-A3D7-54EE-507EB8C02A85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DDD2B16-FA6B-C648-10C8-0566810A1646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64070F5-DA52-C9FD-9DEE-259B441B3F0A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50DFFF8-E512-1F26-DB83-26C3BC9172D4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14F183-F827-E7C9-250B-E874908F53CC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0A43A69-4DE8-4426-880C-0F1136082320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50A157E-4CFB-8EA4-5D4B-9A5F5313BA12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2EF5016-7C62-802E-1BF6-2876B732C761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C7CF389-BF07-92C7-AFFD-BB9E3D6C6403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9C55753-7699-985D-05B3-6DEA355B804E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CA88A0E-5C39-591A-7C0F-88E7690A1DF8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25FEB5CC-A0EA-C144-072B-A9D0AEBC1F00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624D772-B27B-66ED-036F-1459669BDF3C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2002BC2-5E9D-0986-7A8A-3067DB9F7851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310D06F-16CD-C94C-7240-2DC10D64C963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87F9D898-EE31-2940-D2C3-EB71937A11FC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1CC0BD4-1F49-14D8-1F01-9B0F5793F8A3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9179994-0B39-B80A-E97A-3F3438830768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9B4BFB40-4276-63DD-7E37-B5E563A4D104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E446B94-47AE-079C-F353-9800FE9508D2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6A2DEB4-3559-7914-24A1-35293B96B58D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9DAC9A51-AED9-736E-6CCE-F261913949FA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040C2E8-0DF0-4E47-8339-2A375A5F80C2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124A9AF-6F08-B220-F1AA-ADFBDA50C4B3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A1F5819-8C12-DAE2-C57B-F09417A15709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F3A50DF-998F-E20A-9A83-4C269A04828D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44DE57E-A4E0-35F8-7642-15099C2A75E4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98AC1D5-D645-6064-5461-7A1A8B6339E3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63C83AE-2AB4-2F4D-B305-C6B48BE912BE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F9118E6-C2DF-16D9-0050-9BBDE8E4D918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3C21EB5-E305-1F7E-CBDF-BFA3D90E12CB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BC0BB9D-BF76-6653-7189-F38D5A4CC27E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90BC5706-BB98-A56C-6E6D-85A2FEF8E184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A8DDBE6-4FA6-413D-76BF-02B987BAAEBE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90D0AA5-5AA3-A3AF-D9B7-6A8D689027AB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FFB7795-E025-46F1-6A1F-A28CD3E9B947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814AE13-EBA1-450C-57F0-5E3867E4A6CB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C7F6432-6755-1C08-8EA3-C62C42BCB22A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E8B4FCE5-C12E-09B0-2E71-C0DD532BB948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88E1C7A6-97D0-E75E-EC4D-0BEA3A55F571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4D11210F-EEB9-4648-3EAA-2B32DF5CDEC9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592B27DA-783E-2673-8055-1E57DEC971E3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0097D74-3431-B313-3965-D753D73CE43F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8543439-5CF7-50A3-4F79-E7AA6BD50F25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EE709E13-C532-630E-3FE5-1BD0F52FEAC7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857F910B-D7C9-354F-79D8-F5FED2D12BE2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9ABAB08-2634-5E56-1519-FA136748130A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42F7D27-64E6-F3F7-F059-AAE09F75C5A0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AE9E6EB-B297-99D5-5A05-F04D63DC1EF5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58E34AFC-878B-1083-25B0-7628BC5AC684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17C6AE1F-2825-6316-0A2A-62E9C87BCFD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4A8B8BF5-9FF7-FDA1-4934-76DF7D78BB51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3D8BEDED-0698-6337-8D65-F05116B8D114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4B212A72-89D3-21D6-CDD4-F3FCAC91EA81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C039BC7-EDEE-4450-93FE-B6B176B0E948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55D4149B-1F2C-DFB6-1CB2-3B97A004F597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3C07544-17A1-AC94-516E-AD1BCF24840C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9A6A8F66-F96C-3F9A-5AC8-7D6FD0C8A1D7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802BD18-3E43-BFF2-262D-70C19522DF7E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5D23ED0-9F31-C14F-0854-92AF31473304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239D747D-8954-F245-1D64-A19647E2EB16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AEAAA9FC-360D-FE8E-AADF-5B70EAC2B489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0FCE297-53D6-D803-CE62-A73303148FF6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63C2A6B-3DF1-31C3-379C-DA5AF2C02FB3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F5201690-E34C-EA41-4F4B-59932B9E8752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B1D6C9B7-A7ED-A488-C2D0-779EC824238B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1FD31D4A-AC08-FAD2-879C-3B4224A4D7E5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77935B91-9D83-4759-CE75-72DCC5AAD035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4A02FE2D-A91F-0337-6B68-BB52560E0A7D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80E59FD-DA55-F6D0-96B1-F2445B116E37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BCE81FE4-F3EC-3584-9E5D-BE5038B53633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BBC9E9F-1AA7-68A4-CC62-97A1A8A6100B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0CAE8F36-E288-F73C-CCC9-96245CD0CD7E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7" name="Picture 276">
            <a:extLst>
              <a:ext uri="{FF2B5EF4-FFF2-40B4-BE49-F238E27FC236}">
                <a16:creationId xmlns:a16="http://schemas.microsoft.com/office/drawing/2014/main" id="{16968CF7-4597-DFED-E9CB-5351007C82F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841" t="763" r="12728" b="87974"/>
          <a:stretch/>
        </p:blipFill>
        <p:spPr>
          <a:xfrm>
            <a:off x="1130828" y="169862"/>
            <a:ext cx="9930344" cy="1397000"/>
          </a:xfrm>
          <a:prstGeom prst="rect">
            <a:avLst/>
          </a:prstGeom>
        </p:spPr>
      </p:pic>
      <p:sp>
        <p:nvSpPr>
          <p:cNvPr id="286" name="Content Placeholder 6">
            <a:extLst>
              <a:ext uri="{FF2B5EF4-FFF2-40B4-BE49-F238E27FC236}">
                <a16:creationId xmlns:a16="http://schemas.microsoft.com/office/drawing/2014/main" id="{9A04E382-0613-190B-DCB9-67483BCF12B9}"/>
              </a:ext>
            </a:extLst>
          </p:cNvPr>
          <p:cNvSpPr txBox="1">
            <a:spLocks/>
          </p:cNvSpPr>
          <p:nvPr/>
        </p:nvSpPr>
        <p:spPr>
          <a:xfrm>
            <a:off x="-6939116" y="2198782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When viewing a given season’s list of drivers the user can learn more about them via their birthday, nationality and driver number; along with a link to their respective Wikipedia entry</a:t>
            </a:r>
          </a:p>
        </p:txBody>
      </p:sp>
      <p:sp>
        <p:nvSpPr>
          <p:cNvPr id="287" name="Content Placeholder 6">
            <a:extLst>
              <a:ext uri="{FF2B5EF4-FFF2-40B4-BE49-F238E27FC236}">
                <a16:creationId xmlns:a16="http://schemas.microsoft.com/office/drawing/2014/main" id="{D02E06F8-1767-EF85-5E07-6CD5C7962901}"/>
              </a:ext>
            </a:extLst>
          </p:cNvPr>
          <p:cNvSpPr txBox="1">
            <a:spLocks/>
          </p:cNvSpPr>
          <p:nvPr/>
        </p:nvSpPr>
        <p:spPr>
          <a:xfrm>
            <a:off x="838200" y="-1087174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Drivers</a:t>
            </a: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DB97E0E-1CEB-9BAF-856C-EDF7F9A149FD}"/>
              </a:ext>
            </a:extLst>
          </p:cNvPr>
          <p:cNvGrpSpPr/>
          <p:nvPr/>
        </p:nvGrpSpPr>
        <p:grpSpPr>
          <a:xfrm>
            <a:off x="6255493" y="1690688"/>
            <a:ext cx="5551414" cy="4722326"/>
            <a:chOff x="3120730" y="1934694"/>
            <a:chExt cx="5950540" cy="4783422"/>
          </a:xfrm>
        </p:grpSpPr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C107B664-1127-2F50-9629-A21B2D8A9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1504" y="2237801"/>
              <a:ext cx="5432816" cy="4148711"/>
            </a:xfrm>
            <a:prstGeom prst="rect">
              <a:avLst/>
            </a:prstGeom>
          </p:spPr>
        </p:pic>
        <p:pic>
          <p:nvPicPr>
            <p:cNvPr id="292" name="Picture 291" descr="Digital Tablet Pc Smartphone Template Isolated On White Stock Photo -  Download Image Now - iStock">
              <a:extLst>
                <a:ext uri="{FF2B5EF4-FFF2-40B4-BE49-F238E27FC236}">
                  <a16:creationId xmlns:a16="http://schemas.microsoft.com/office/drawing/2014/main" id="{99182DA3-8AE0-E846-7E37-B8CB95696AA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t="10342" r="9586" b="10261"/>
            <a:stretch/>
          </p:blipFill>
          <p:spPr bwMode="auto">
            <a:xfrm>
              <a:off x="3120730" y="1934694"/>
              <a:ext cx="5950540" cy="4783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9" name="Content Placeholder 6">
            <a:extLst>
              <a:ext uri="{FF2B5EF4-FFF2-40B4-BE49-F238E27FC236}">
                <a16:creationId xmlns:a16="http://schemas.microsoft.com/office/drawing/2014/main" id="{743365FF-8A33-CAB1-70CE-136CEE32D5D7}"/>
              </a:ext>
            </a:extLst>
          </p:cNvPr>
          <p:cNvSpPr txBox="1">
            <a:spLocks/>
          </p:cNvSpPr>
          <p:nvPr/>
        </p:nvSpPr>
        <p:spPr>
          <a:xfrm>
            <a:off x="187408" y="1544885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Contents</a:t>
            </a:r>
          </a:p>
        </p:txBody>
      </p:sp>
      <p:sp>
        <p:nvSpPr>
          <p:cNvPr id="280" name="Content Placeholder 6">
            <a:extLst>
              <a:ext uri="{FF2B5EF4-FFF2-40B4-BE49-F238E27FC236}">
                <a16:creationId xmlns:a16="http://schemas.microsoft.com/office/drawing/2014/main" id="{FB775E86-5845-AC73-858E-C16C8CA7FDE5}"/>
              </a:ext>
            </a:extLst>
          </p:cNvPr>
          <p:cNvSpPr txBox="1">
            <a:spLocks/>
          </p:cNvSpPr>
          <p:nvPr/>
        </p:nvSpPr>
        <p:spPr>
          <a:xfrm>
            <a:off x="212669" y="2437994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Core Functionality</a:t>
            </a:r>
          </a:p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Project Management</a:t>
            </a:r>
          </a:p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</a:p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Problems </a:t>
            </a:r>
          </a:p>
          <a:p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Improvements</a:t>
            </a:r>
          </a:p>
          <a:p>
            <a:pPr marL="0" indent="0">
              <a:buNone/>
            </a:pPr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0" indent="0">
              <a:buNone/>
            </a:pPr>
            <a:endParaRPr lang="en-GB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85" name="Slide Number Placeholder 300">
            <a:extLst>
              <a:ext uri="{FF2B5EF4-FFF2-40B4-BE49-F238E27FC236}">
                <a16:creationId xmlns:a16="http://schemas.microsoft.com/office/drawing/2014/main" id="{91A0E5F3-1CE9-95CC-B981-D48F9464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444494" y="-34359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24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0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TextBox 2073">
            <a:extLst>
              <a:ext uri="{FF2B5EF4-FFF2-40B4-BE49-F238E27FC236}">
                <a16:creationId xmlns:a16="http://schemas.microsoft.com/office/drawing/2014/main" id="{A0D730BD-D0FE-B524-3DE8-B99FF5078124}"/>
              </a:ext>
            </a:extLst>
          </p:cNvPr>
          <p:cNvSpPr txBox="1"/>
          <p:nvPr/>
        </p:nvSpPr>
        <p:spPr>
          <a:xfrm>
            <a:off x="-7955861" y="3381013"/>
            <a:ext cx="3063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store both fetched race data and requested Wikipedia image URLs to improve load time of given content</a:t>
            </a:r>
          </a:p>
        </p:txBody>
      </p:sp>
      <p:sp>
        <p:nvSpPr>
          <p:cNvPr id="2070" name="!!card1">
            <a:extLst>
              <a:ext uri="{FF2B5EF4-FFF2-40B4-BE49-F238E27FC236}">
                <a16:creationId xmlns:a16="http://schemas.microsoft.com/office/drawing/2014/main" id="{AB4F2F8A-F15E-D366-5170-902C3737A201}"/>
              </a:ext>
            </a:extLst>
          </p:cNvPr>
          <p:cNvSpPr/>
          <p:nvPr/>
        </p:nvSpPr>
        <p:spPr>
          <a:xfrm>
            <a:off x="-9645653" y="2267143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39708" y="5798077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26225" y="-7408"/>
            <a:ext cx="2743200" cy="365125"/>
          </a:xfrm>
        </p:spPr>
        <p:txBody>
          <a:bodyPr/>
          <a:lstStyle/>
          <a:p>
            <a:r>
              <a:rPr lang="en-GB" sz="1800" b="1" dirty="0">
                <a:latin typeface="Posterama" panose="020B0504020200020000" pitchFamily="34" charset="0"/>
                <a:cs typeface="Posterama" panose="020B0504020200020000" pitchFamily="34" charset="0"/>
              </a:rPr>
              <a:t>16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3230030" y="2536681"/>
            <a:ext cx="5964775" cy="2957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8000" b="1" dirty="0">
                <a:latin typeface="Posterama" panose="020B0504020200020000" pitchFamily="34" charset="0"/>
                <a:cs typeface="Posterama" panose="020B0504020200020000" pitchFamily="34" charset="0"/>
              </a:rPr>
              <a:t>Thank You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12B69C6-4D99-81DC-5CAA-3550B92727CA}"/>
              </a:ext>
            </a:extLst>
          </p:cNvPr>
          <p:cNvSpPr/>
          <p:nvPr/>
        </p:nvSpPr>
        <p:spPr>
          <a:xfrm>
            <a:off x="-9504605" y="2467368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57" name="TextBox 22">
            <a:extLst>
              <a:ext uri="{FF2B5EF4-FFF2-40B4-BE49-F238E27FC236}">
                <a16:creationId xmlns:a16="http://schemas.microsoft.com/office/drawing/2014/main" id="{8B813FE9-78BC-10B8-E481-72830F0464BF}"/>
              </a:ext>
            </a:extLst>
          </p:cNvPr>
          <p:cNvSpPr txBox="1"/>
          <p:nvPr/>
        </p:nvSpPr>
        <p:spPr>
          <a:xfrm>
            <a:off x="-9514538" y="4638693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F584D-9FDE-7CF2-9498-A779BCD5E494}"/>
              </a:ext>
            </a:extLst>
          </p:cNvPr>
          <p:cNvSpPr txBox="1"/>
          <p:nvPr/>
        </p:nvSpPr>
        <p:spPr>
          <a:xfrm>
            <a:off x="-1136643" y="2773578"/>
            <a:ext cx="947744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Adding more user interaction like feedback for site via HTTP form to Google Sheet and more filters for data e.g. “Spanish drivers this season”</a:t>
            </a:r>
          </a:p>
        </p:txBody>
      </p:sp>
      <p:sp>
        <p:nvSpPr>
          <p:cNvPr id="3" name="!!card4">
            <a:extLst>
              <a:ext uri="{FF2B5EF4-FFF2-40B4-BE49-F238E27FC236}">
                <a16:creationId xmlns:a16="http://schemas.microsoft.com/office/drawing/2014/main" id="{C14A5C3C-820D-ACDB-BE25-6B4F8BC364F6}"/>
              </a:ext>
            </a:extLst>
          </p:cNvPr>
          <p:cNvSpPr/>
          <p:nvPr/>
        </p:nvSpPr>
        <p:spPr>
          <a:xfrm>
            <a:off x="-2261289" y="2266021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C6E5A1C1-8D7B-A923-F875-74252366184C}"/>
              </a:ext>
            </a:extLst>
          </p:cNvPr>
          <p:cNvSpPr/>
          <p:nvPr/>
        </p:nvSpPr>
        <p:spPr>
          <a:xfrm>
            <a:off x="-2133224" y="2471247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368E73DE-70D2-DAE1-05FE-95AE80ADEFC2}"/>
              </a:ext>
            </a:extLst>
          </p:cNvPr>
          <p:cNvSpPr txBox="1"/>
          <p:nvPr/>
        </p:nvSpPr>
        <p:spPr>
          <a:xfrm>
            <a:off x="-2143157" y="4352031"/>
            <a:ext cx="1820789" cy="82881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User Interaction &amp; Feedback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A1983-84BE-AA22-4FF6-7CF1B47AEAE7}"/>
              </a:ext>
            </a:extLst>
          </p:cNvPr>
          <p:cNvSpPr txBox="1"/>
          <p:nvPr/>
        </p:nvSpPr>
        <p:spPr>
          <a:xfrm>
            <a:off x="-4492762" y="3104726"/>
            <a:ext cx="2527711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If other race data like each lap time per driver found from other API then using D3 to plot and show more statistics</a:t>
            </a:r>
          </a:p>
        </p:txBody>
      </p:sp>
      <p:sp>
        <p:nvSpPr>
          <p:cNvPr id="11" name="!!card3">
            <a:extLst>
              <a:ext uri="{FF2B5EF4-FFF2-40B4-BE49-F238E27FC236}">
                <a16:creationId xmlns:a16="http://schemas.microsoft.com/office/drawing/2014/main" id="{A0B3E5B0-FE27-DF1C-1059-7875E0360666}"/>
              </a:ext>
            </a:extLst>
          </p:cNvPr>
          <p:cNvSpPr/>
          <p:nvPr/>
        </p:nvSpPr>
        <p:spPr>
          <a:xfrm>
            <a:off x="-4654200" y="2254379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6" name="Freeform 5">
            <a:extLst>
              <a:ext uri="{FF2B5EF4-FFF2-40B4-BE49-F238E27FC236}">
                <a16:creationId xmlns:a16="http://schemas.microsoft.com/office/drawing/2014/main" id="{AB442E52-D40A-84BC-241F-FD8C686F1C37}"/>
              </a:ext>
            </a:extLst>
          </p:cNvPr>
          <p:cNvSpPr/>
          <p:nvPr/>
        </p:nvSpPr>
        <p:spPr>
          <a:xfrm>
            <a:off x="-4519154" y="2458954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2048" name="TextBox 22">
            <a:extLst>
              <a:ext uri="{FF2B5EF4-FFF2-40B4-BE49-F238E27FC236}">
                <a16:creationId xmlns:a16="http://schemas.microsoft.com/office/drawing/2014/main" id="{152438A9-6E3A-D6AE-E2F0-F854C238FC77}"/>
              </a:ext>
            </a:extLst>
          </p:cNvPr>
          <p:cNvSpPr txBox="1"/>
          <p:nvPr/>
        </p:nvSpPr>
        <p:spPr>
          <a:xfrm>
            <a:off x="-4529087" y="4627051"/>
            <a:ext cx="1820789" cy="26456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Graphing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048F0140-D6E6-6338-CECF-4E680AEACAC9}"/>
              </a:ext>
            </a:extLst>
          </p:cNvPr>
          <p:cNvSpPr txBox="1"/>
          <p:nvPr/>
        </p:nvSpPr>
        <p:spPr>
          <a:xfrm>
            <a:off x="-6793869" y="3248601"/>
            <a:ext cx="2548877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Used to reduce amount of prop drilling, clean up code and offer better global state management</a:t>
            </a:r>
          </a:p>
        </p:txBody>
      </p:sp>
      <p:sp>
        <p:nvSpPr>
          <p:cNvPr id="2050" name="!!card2">
            <a:extLst>
              <a:ext uri="{FF2B5EF4-FFF2-40B4-BE49-F238E27FC236}">
                <a16:creationId xmlns:a16="http://schemas.microsoft.com/office/drawing/2014/main" id="{8FE563B0-901B-F97C-B864-949071A70B84}"/>
              </a:ext>
            </a:extLst>
          </p:cNvPr>
          <p:cNvSpPr/>
          <p:nvPr/>
        </p:nvSpPr>
        <p:spPr>
          <a:xfrm>
            <a:off x="-7129317" y="2262846"/>
            <a:ext cx="2057053" cy="329691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1" name="Freeform 5">
            <a:extLst>
              <a:ext uri="{FF2B5EF4-FFF2-40B4-BE49-F238E27FC236}">
                <a16:creationId xmlns:a16="http://schemas.microsoft.com/office/drawing/2014/main" id="{2D9CCC83-7747-979F-65A4-DF46BC2564F1}"/>
              </a:ext>
            </a:extLst>
          </p:cNvPr>
          <p:cNvSpPr/>
          <p:nvPr/>
        </p:nvSpPr>
        <p:spPr>
          <a:xfrm>
            <a:off x="-6995250" y="2463722"/>
            <a:ext cx="1815496" cy="1732823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2052" name="TextBox 22">
            <a:extLst>
              <a:ext uri="{FF2B5EF4-FFF2-40B4-BE49-F238E27FC236}">
                <a16:creationId xmlns:a16="http://schemas.microsoft.com/office/drawing/2014/main" id="{0E8525E0-6344-7E84-6347-D5679770A1C4}"/>
              </a:ext>
            </a:extLst>
          </p:cNvPr>
          <p:cNvSpPr txBox="1"/>
          <p:nvPr/>
        </p:nvSpPr>
        <p:spPr>
          <a:xfrm>
            <a:off x="-7005183" y="4488798"/>
            <a:ext cx="1820789" cy="5466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825" b="1" spc="91" dirty="0">
                <a:latin typeface="Posterama" panose="020B0504020200020000" pitchFamily="34" charset="0"/>
                <a:cs typeface="Posterama" panose="020B0504020200020000" pitchFamily="34" charset="0"/>
              </a:rPr>
              <a:t>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14909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62" name="Pitstop Portal - Google Chrome 2023-10-18 11-51-02-cropped">
            <a:hlinkClick r:id="" action="ppaction://media"/>
            <a:extLst>
              <a:ext uri="{FF2B5EF4-FFF2-40B4-BE49-F238E27FC236}">
                <a16:creationId xmlns:a16="http://schemas.microsoft.com/office/drawing/2014/main" id="{DD4C1714-6485-8B08-3A95-B7458C98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32314" y="2983383"/>
            <a:ext cx="3778677" cy="3129472"/>
          </a:xfrm>
          <a:prstGeom prst="rect">
            <a:avLst/>
          </a:prstGeom>
        </p:spPr>
      </p:pic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D8D89556-48AD-19EC-AB57-33160DCA894D}"/>
              </a:ext>
            </a:extLst>
          </p:cNvPr>
          <p:cNvGrpSpPr/>
          <p:nvPr/>
        </p:nvGrpSpPr>
        <p:grpSpPr>
          <a:xfrm>
            <a:off x="7595118" y="2823455"/>
            <a:ext cx="4206906" cy="3381778"/>
            <a:chOff x="12192000" y="-1422369"/>
            <a:chExt cx="4206906" cy="3381778"/>
          </a:xfrm>
        </p:grpSpPr>
        <p:pic>
          <p:nvPicPr>
            <p:cNvPr id="1260" name="Pitstop Portal - Google Chrome 2023-10-18 11-51-02-cropped">
              <a:hlinkClick r:id="" action="ppaction://media"/>
              <a:extLst>
                <a:ext uri="{FF2B5EF4-FFF2-40B4-BE49-F238E27FC236}">
                  <a16:creationId xmlns:a16="http://schemas.microsoft.com/office/drawing/2014/main" id="{404BF438-0E4F-E9EF-E27C-89731B8B6F9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2401123" y="-1170063"/>
              <a:ext cx="3778677" cy="3129472"/>
            </a:xfrm>
            <a:prstGeom prst="rect">
              <a:avLst/>
            </a:prstGeom>
          </p:spPr>
        </p:pic>
        <p:pic>
          <p:nvPicPr>
            <p:cNvPr id="1261" name="Picture 1260" descr="Digital Tablet Pc Smartphone Template Isolated On White Stock Photo -  Download Image Now - iStock">
              <a:extLst>
                <a:ext uri="{FF2B5EF4-FFF2-40B4-BE49-F238E27FC236}">
                  <a16:creationId xmlns:a16="http://schemas.microsoft.com/office/drawing/2014/main" id="{21D67863-9867-446A-D5FD-C732AC235A1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t="10342" r="9586" b="10261"/>
            <a:stretch/>
          </p:blipFill>
          <p:spPr bwMode="auto">
            <a:xfrm>
              <a:off x="12192000" y="-1422369"/>
              <a:ext cx="4206906" cy="338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C55E0C79-0FB8-4B92-A84D-034946F5A134}"/>
              </a:ext>
            </a:extLst>
          </p:cNvPr>
          <p:cNvGrpSpPr/>
          <p:nvPr/>
        </p:nvGrpSpPr>
        <p:grpSpPr>
          <a:xfrm>
            <a:off x="7562171" y="2797235"/>
            <a:ext cx="4323600" cy="3387600"/>
            <a:chOff x="3120730" y="1934694"/>
            <a:chExt cx="5950540" cy="4783422"/>
          </a:xfrm>
        </p:grpSpPr>
        <p:pic>
          <p:nvPicPr>
            <p:cNvPr id="1256" name="Picture 1255">
              <a:extLst>
                <a:ext uri="{FF2B5EF4-FFF2-40B4-BE49-F238E27FC236}">
                  <a16:creationId xmlns:a16="http://schemas.microsoft.com/office/drawing/2014/main" id="{46999C28-8C68-5F46-D63A-B56C58BA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1504" y="2237801"/>
              <a:ext cx="5432816" cy="4148711"/>
            </a:xfrm>
            <a:prstGeom prst="rect">
              <a:avLst/>
            </a:prstGeom>
          </p:spPr>
        </p:pic>
        <p:pic>
          <p:nvPicPr>
            <p:cNvPr id="1257" name="Picture 1256" descr="Digital Tablet Pc Smartphone Template Isolated On White Stock Photo -  Download Image Now - iStock">
              <a:extLst>
                <a:ext uri="{FF2B5EF4-FFF2-40B4-BE49-F238E27FC236}">
                  <a16:creationId xmlns:a16="http://schemas.microsoft.com/office/drawing/2014/main" id="{212C5E35-4D6F-F20D-50E5-84F06CC5872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t="10342" r="9586" b="10261"/>
            <a:stretch/>
          </p:blipFill>
          <p:spPr bwMode="auto">
            <a:xfrm>
              <a:off x="3120730" y="1934694"/>
              <a:ext cx="5950540" cy="4783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B7D397-8966-79D4-4E17-0F488510B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300" y="5999692"/>
            <a:ext cx="10515600" cy="43513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26" name="Content Placeholder 6">
            <a:extLst>
              <a:ext uri="{FF2B5EF4-FFF2-40B4-BE49-F238E27FC236}">
                <a16:creationId xmlns:a16="http://schemas.microsoft.com/office/drawing/2014/main" id="{F4C67AE2-D67C-E1F4-9BA6-BD8AB27B7560}"/>
              </a:ext>
            </a:extLst>
          </p:cNvPr>
          <p:cNvSpPr txBox="1">
            <a:spLocks/>
          </p:cNvSpPr>
          <p:nvPr/>
        </p:nvSpPr>
        <p:spPr>
          <a:xfrm>
            <a:off x="578003" y="2220640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When viewing a given season’s list of drivers the user can learn more about them e.g. their birthday, nationality and driver number; along with a link to their respective Wikipedia entry</a:t>
            </a:r>
          </a:p>
        </p:txBody>
      </p:sp>
      <p:sp>
        <p:nvSpPr>
          <p:cNvPr id="1247" name="Content Placeholder 6">
            <a:extLst>
              <a:ext uri="{FF2B5EF4-FFF2-40B4-BE49-F238E27FC236}">
                <a16:creationId xmlns:a16="http://schemas.microsoft.com/office/drawing/2014/main" id="{F0A7992B-81AD-A60C-ED4C-5B24216A0C34}"/>
              </a:ext>
            </a:extLst>
          </p:cNvPr>
          <p:cNvSpPr txBox="1">
            <a:spLocks/>
          </p:cNvSpPr>
          <p:nvPr/>
        </p:nvSpPr>
        <p:spPr>
          <a:xfrm>
            <a:off x="-6097976" y="2419078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Each circuit has its map available and location data shown, along with a link to its Wikipedia for more info</a:t>
            </a:r>
          </a:p>
        </p:txBody>
      </p:sp>
      <p:pic>
        <p:nvPicPr>
          <p:cNvPr id="2" name="Pitstop Portal - Google Chrome 2023-10-18 12-16-49-crop">
            <a:hlinkClick r:id="" action="ppaction://media"/>
            <a:extLst>
              <a:ext uri="{FF2B5EF4-FFF2-40B4-BE49-F238E27FC236}">
                <a16:creationId xmlns:a16="http://schemas.microsoft.com/office/drawing/2014/main" id="{B4108A69-72C3-1925-C409-1E2C53342899}"/>
              </a:ext>
            </a:extLst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31634" y="3079847"/>
            <a:ext cx="3898094" cy="2960429"/>
          </a:xfrm>
          <a:prstGeom prst="rect">
            <a:avLst/>
          </a:prstGeom>
        </p:spPr>
      </p:pic>
      <p:pic>
        <p:nvPicPr>
          <p:cNvPr id="1250" name="Picture 1249" descr="Digital Tablet Pc Smartphone Template Isolated On White Stock Photo -  Download Image Now - iStock">
            <a:extLst>
              <a:ext uri="{FF2B5EF4-FFF2-40B4-BE49-F238E27FC236}">
                <a16:creationId xmlns:a16="http://schemas.microsoft.com/office/drawing/2014/main" id="{D3016D3B-CE35-844F-FBDE-D90EE406FCD7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10342" r="9586" b="10261"/>
          <a:stretch/>
        </p:blipFill>
        <p:spPr bwMode="auto">
          <a:xfrm>
            <a:off x="7562582" y="2798005"/>
            <a:ext cx="4322778" cy="33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2" name="Title 1251">
            <a:extLst>
              <a:ext uri="{FF2B5EF4-FFF2-40B4-BE49-F238E27FC236}">
                <a16:creationId xmlns:a16="http://schemas.microsoft.com/office/drawing/2014/main" id="{3520366C-0AF7-E670-C111-7BD929B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53" name="Content Placeholder 6">
            <a:extLst>
              <a:ext uri="{FF2B5EF4-FFF2-40B4-BE49-F238E27FC236}">
                <a16:creationId xmlns:a16="http://schemas.microsoft.com/office/drawing/2014/main" id="{D7B1EF4B-041E-0B41-4896-112150C1A2F6}"/>
              </a:ext>
            </a:extLst>
          </p:cNvPr>
          <p:cNvSpPr txBox="1">
            <a:spLocks/>
          </p:cNvSpPr>
          <p:nvPr/>
        </p:nvSpPr>
        <p:spPr>
          <a:xfrm>
            <a:off x="605360" y="928809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Drivers</a:t>
            </a:r>
          </a:p>
        </p:txBody>
      </p:sp>
      <p:sp>
        <p:nvSpPr>
          <p:cNvPr id="1254" name="Content Placeholder 6">
            <a:extLst>
              <a:ext uri="{FF2B5EF4-FFF2-40B4-BE49-F238E27FC236}">
                <a16:creationId xmlns:a16="http://schemas.microsoft.com/office/drawing/2014/main" id="{6E916DB0-8A37-3F71-863F-58AEA2554FC9}"/>
              </a:ext>
            </a:extLst>
          </p:cNvPr>
          <p:cNvSpPr txBox="1">
            <a:spLocks/>
          </p:cNvSpPr>
          <p:nvPr/>
        </p:nvSpPr>
        <p:spPr>
          <a:xfrm>
            <a:off x="605360" y="-1021631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Circuits</a:t>
            </a:r>
          </a:p>
        </p:txBody>
      </p:sp>
      <p:sp>
        <p:nvSpPr>
          <p:cNvPr id="1265" name="Slide Number Placeholder 300">
            <a:extLst>
              <a:ext uri="{FF2B5EF4-FFF2-40B4-BE49-F238E27FC236}">
                <a16:creationId xmlns:a16="http://schemas.microsoft.com/office/drawing/2014/main" id="{E0405D62-1AEE-DFC5-EC3C-414A6026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444494" y="-34359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43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60"/>
                </p:tgtEl>
              </p:cMediaNode>
            </p:video>
            <p:video>
              <p:cMediaNode vol="80000"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26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51" name="Pitstop Portal - Google Chrome 2023-10-18 13-11-04-crop">
            <a:hlinkClick r:id="" action="ppaction://media"/>
            <a:extLst>
              <a:ext uri="{FF2B5EF4-FFF2-40B4-BE49-F238E27FC236}">
                <a16:creationId xmlns:a16="http://schemas.microsoft.com/office/drawing/2014/main" id="{3711456B-D1D2-4E74-9C3C-C678F5A2AE17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8056598" y="2563644"/>
            <a:ext cx="3074400" cy="36504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B7D397-8966-79D4-4E17-0F488510B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300" y="5999692"/>
            <a:ext cx="10515600" cy="43513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2" name="Pitstop Portal - Google Chrome 2023-10-18 11-51-02-cropped">
            <a:hlinkClick r:id="" action="ppaction://media"/>
            <a:extLst>
              <a:ext uri="{FF2B5EF4-FFF2-40B4-BE49-F238E27FC236}">
                <a16:creationId xmlns:a16="http://schemas.microsoft.com/office/drawing/2014/main" id="{8DA28892-23B2-2DCB-BF26-E872F98840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67741" y="3045499"/>
            <a:ext cx="3778677" cy="3129472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012750C-5079-79B8-74FE-69BB0E00B59A}"/>
              </a:ext>
            </a:extLst>
          </p:cNvPr>
          <p:cNvSpPr txBox="1">
            <a:spLocks/>
          </p:cNvSpPr>
          <p:nvPr/>
        </p:nvSpPr>
        <p:spPr>
          <a:xfrm>
            <a:off x="681707" y="2398644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Each circuit has its map available and location data shown, along with a link to its Wikipedia for more info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7C64A0B-0825-DAB7-3553-B80DC56A0C7F}"/>
              </a:ext>
            </a:extLst>
          </p:cNvPr>
          <p:cNvSpPr txBox="1">
            <a:spLocks/>
          </p:cNvSpPr>
          <p:nvPr/>
        </p:nvSpPr>
        <p:spPr>
          <a:xfrm>
            <a:off x="-6045076" y="2398643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The race schedule is also available for each season, with more recent years showing the local times for each days events like Practice, Qualifying and Race Day.</a:t>
            </a:r>
          </a:p>
        </p:txBody>
      </p:sp>
      <p:sp>
        <p:nvSpPr>
          <p:cNvPr id="1245" name="Title 1244">
            <a:extLst>
              <a:ext uri="{FF2B5EF4-FFF2-40B4-BE49-F238E27FC236}">
                <a16:creationId xmlns:a16="http://schemas.microsoft.com/office/drawing/2014/main" id="{9B6CBCC0-BFE6-C5CA-D390-4B8BACF5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46" name="Content Placeholder 6">
            <a:extLst>
              <a:ext uri="{FF2B5EF4-FFF2-40B4-BE49-F238E27FC236}">
                <a16:creationId xmlns:a16="http://schemas.microsoft.com/office/drawing/2014/main" id="{D0C3792C-D4EC-29F8-5C40-0CEC46EFD446}"/>
              </a:ext>
            </a:extLst>
          </p:cNvPr>
          <p:cNvSpPr txBox="1">
            <a:spLocks/>
          </p:cNvSpPr>
          <p:nvPr/>
        </p:nvSpPr>
        <p:spPr>
          <a:xfrm>
            <a:off x="665046" y="1334153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Circuits</a:t>
            </a:r>
          </a:p>
        </p:txBody>
      </p:sp>
      <p:sp>
        <p:nvSpPr>
          <p:cNvPr id="1247" name="Content Placeholder 6">
            <a:extLst>
              <a:ext uri="{FF2B5EF4-FFF2-40B4-BE49-F238E27FC236}">
                <a16:creationId xmlns:a16="http://schemas.microsoft.com/office/drawing/2014/main" id="{C11BCCCA-CD4F-E5B5-BF04-40E4BE805E64}"/>
              </a:ext>
            </a:extLst>
          </p:cNvPr>
          <p:cNvSpPr txBox="1">
            <a:spLocks/>
          </p:cNvSpPr>
          <p:nvPr/>
        </p:nvSpPr>
        <p:spPr>
          <a:xfrm>
            <a:off x="648385" y="-879680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Races</a:t>
            </a:r>
          </a:p>
        </p:txBody>
      </p:sp>
      <p:pic>
        <p:nvPicPr>
          <p:cNvPr id="1250" name="Picture 1249" descr="Digital Tablet Pc Smartphone Template Isolated On White Stock Photo -  Download Image Now - iStock">
            <a:extLst>
              <a:ext uri="{FF2B5EF4-FFF2-40B4-BE49-F238E27FC236}">
                <a16:creationId xmlns:a16="http://schemas.microsoft.com/office/drawing/2014/main" id="{43B746EE-E1AF-2E67-1D7C-D9C7A5E75000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10342" r="9586" b="10261"/>
          <a:stretch/>
        </p:blipFill>
        <p:spPr bwMode="auto">
          <a:xfrm>
            <a:off x="7617885" y="2750443"/>
            <a:ext cx="4075005" cy="343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4" name="Slide Number Placeholder 300">
            <a:extLst>
              <a:ext uri="{FF2B5EF4-FFF2-40B4-BE49-F238E27FC236}">
                <a16:creationId xmlns:a16="http://schemas.microsoft.com/office/drawing/2014/main" id="{A396C0DE-CF99-AC32-651E-F3370873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444494" y="-34359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3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25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50" name="Pitstop Portal - Google Chrome 2023-10-18 13-50-13-crop">
            <a:hlinkClick r:id="" action="ppaction://media"/>
            <a:extLst>
              <a:ext uri="{FF2B5EF4-FFF2-40B4-BE49-F238E27FC236}">
                <a16:creationId xmlns:a16="http://schemas.microsoft.com/office/drawing/2014/main" id="{C69DD043-A1C1-AA96-35B8-3FC4A381B4FC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6348" y="2507937"/>
            <a:ext cx="3074400" cy="3650400"/>
          </a:xfrm>
          <a:prstGeom prst="rect">
            <a:avLst/>
          </a:prstGeom>
        </p:spPr>
      </p:pic>
      <p:pic>
        <p:nvPicPr>
          <p:cNvPr id="5" name="Pitstop Portal - Google Chrome 2023-10-18 13-11-04-crop">
            <a:hlinkClick r:id="" action="ppaction://media"/>
            <a:extLst>
              <a:ext uri="{FF2B5EF4-FFF2-40B4-BE49-F238E27FC236}">
                <a16:creationId xmlns:a16="http://schemas.microsoft.com/office/drawing/2014/main" id="{6423508A-A60F-78B6-7BED-81AB3D225B83}"/>
              </a:ext>
            </a:extLst>
          </p:cNvPr>
          <p:cNvPicPr preferRelativeResize="0">
            <a:picLocks noGrp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96949" y="2544255"/>
            <a:ext cx="3074400" cy="3650400"/>
          </a:xfrm>
        </p:spPr>
      </p:pic>
      <p:pic>
        <p:nvPicPr>
          <p:cNvPr id="3" name="Picture 2" descr="Digital Tablet Pc Smartphone Template Isolated On White Stock Photo -  Download Image Now - iStock">
            <a:extLst>
              <a:ext uri="{FF2B5EF4-FFF2-40B4-BE49-F238E27FC236}">
                <a16:creationId xmlns:a16="http://schemas.microsoft.com/office/drawing/2014/main" id="{37DBE1D3-130E-CD54-585C-2EC5C4A383DD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10342" r="9586" b="10261"/>
          <a:stretch/>
        </p:blipFill>
        <p:spPr bwMode="auto">
          <a:xfrm rot="16200000">
            <a:off x="7768260" y="2506776"/>
            <a:ext cx="4211983" cy="355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BFD2422-33BD-6CC7-4EA7-742FD54A60AA}"/>
              </a:ext>
            </a:extLst>
          </p:cNvPr>
          <p:cNvSpPr txBox="1">
            <a:spLocks/>
          </p:cNvSpPr>
          <p:nvPr/>
        </p:nvSpPr>
        <p:spPr>
          <a:xfrm>
            <a:off x="605360" y="2410611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The race schedule is also available for each season, with more recent years showing the local times for each days events like Practice, Qualifying and Race Day.</a:t>
            </a:r>
          </a:p>
        </p:txBody>
      </p:sp>
      <p:sp>
        <p:nvSpPr>
          <p:cNvPr id="1245" name="Content Placeholder 6">
            <a:extLst>
              <a:ext uri="{FF2B5EF4-FFF2-40B4-BE49-F238E27FC236}">
                <a16:creationId xmlns:a16="http://schemas.microsoft.com/office/drawing/2014/main" id="{96823D9B-9B50-4090-719C-25709BB74930}"/>
              </a:ext>
            </a:extLst>
          </p:cNvPr>
          <p:cNvSpPr txBox="1">
            <a:spLocks/>
          </p:cNvSpPr>
          <p:nvPr/>
        </p:nvSpPr>
        <p:spPr>
          <a:xfrm>
            <a:off x="-6622916" y="2575204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When clicking “Go to Results”, the user can view the three podium  winners for any race and see each drivers fastest lap times.</a:t>
            </a:r>
          </a:p>
        </p:txBody>
      </p:sp>
      <p:sp>
        <p:nvSpPr>
          <p:cNvPr id="1247" name="Title 1246">
            <a:extLst>
              <a:ext uri="{FF2B5EF4-FFF2-40B4-BE49-F238E27FC236}">
                <a16:creationId xmlns:a16="http://schemas.microsoft.com/office/drawing/2014/main" id="{E5146AEA-7CF2-5475-C734-8169314E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48" name="Content Placeholder 6">
            <a:extLst>
              <a:ext uri="{FF2B5EF4-FFF2-40B4-BE49-F238E27FC236}">
                <a16:creationId xmlns:a16="http://schemas.microsoft.com/office/drawing/2014/main" id="{00D08758-70CE-1C95-0972-82F8CF6D6210}"/>
              </a:ext>
            </a:extLst>
          </p:cNvPr>
          <p:cNvSpPr txBox="1">
            <a:spLocks/>
          </p:cNvSpPr>
          <p:nvPr/>
        </p:nvSpPr>
        <p:spPr>
          <a:xfrm>
            <a:off x="605360" y="1287586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Races</a:t>
            </a:r>
          </a:p>
        </p:txBody>
      </p:sp>
      <p:sp>
        <p:nvSpPr>
          <p:cNvPr id="1249" name="Content Placeholder 6">
            <a:extLst>
              <a:ext uri="{FF2B5EF4-FFF2-40B4-BE49-F238E27FC236}">
                <a16:creationId xmlns:a16="http://schemas.microsoft.com/office/drawing/2014/main" id="{2EFD025B-8FFD-4220-F6F3-1525CE087C6F}"/>
              </a:ext>
            </a:extLst>
          </p:cNvPr>
          <p:cNvSpPr txBox="1">
            <a:spLocks/>
          </p:cNvSpPr>
          <p:nvPr/>
        </p:nvSpPr>
        <p:spPr>
          <a:xfrm>
            <a:off x="493324" y="-936760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Results</a:t>
            </a:r>
          </a:p>
        </p:txBody>
      </p:sp>
      <p:sp>
        <p:nvSpPr>
          <p:cNvPr id="1253" name="Slide Number Placeholder 300">
            <a:extLst>
              <a:ext uri="{FF2B5EF4-FFF2-40B4-BE49-F238E27FC236}">
                <a16:creationId xmlns:a16="http://schemas.microsoft.com/office/drawing/2014/main" id="{82A0F9BF-4853-D4CE-0EF6-0F41F164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444494" y="-34359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30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0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25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Pitstop Portal - Google Chrome 2023-10-18 13-50-13-crop">
            <a:hlinkClick r:id="" action="ppaction://media"/>
            <a:extLst>
              <a:ext uri="{FF2B5EF4-FFF2-40B4-BE49-F238E27FC236}">
                <a16:creationId xmlns:a16="http://schemas.microsoft.com/office/drawing/2014/main" id="{51AC7B3E-8F6E-0A3C-759A-E0979111DC04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6348" y="2507937"/>
            <a:ext cx="3074400" cy="3650400"/>
          </a:xfrm>
          <a:prstGeom prst="rect">
            <a:avLst/>
          </a:prstGeom>
        </p:spPr>
      </p:pic>
      <p:pic>
        <p:nvPicPr>
          <p:cNvPr id="3" name="Picture 2" descr="Digital Tablet Pc Smartphone Template Isolated On White Stock Photo -  Download Image Now - iStock">
            <a:extLst>
              <a:ext uri="{FF2B5EF4-FFF2-40B4-BE49-F238E27FC236}">
                <a16:creationId xmlns:a16="http://schemas.microsoft.com/office/drawing/2014/main" id="{37DBE1D3-130E-CD54-585C-2EC5C4A383DD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10342" r="9586" b="10261"/>
          <a:stretch/>
        </p:blipFill>
        <p:spPr bwMode="auto">
          <a:xfrm rot="16200000">
            <a:off x="7768260" y="2506776"/>
            <a:ext cx="4211983" cy="355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5328196-2C53-7297-4033-066D058F7FEA}"/>
              </a:ext>
            </a:extLst>
          </p:cNvPr>
          <p:cNvSpPr txBox="1">
            <a:spLocks/>
          </p:cNvSpPr>
          <p:nvPr/>
        </p:nvSpPr>
        <p:spPr>
          <a:xfrm>
            <a:off x="605360" y="2410611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Posterama" panose="020B0504020200020000" pitchFamily="34" charset="0"/>
                <a:cs typeface="Posterama" panose="020B0504020200020000" pitchFamily="34" charset="0"/>
              </a:rPr>
              <a:t>When clicking “Go to Results”, the user can view the three podium  winners for any race and see each drivers fastest lap times.</a:t>
            </a:r>
          </a:p>
        </p:txBody>
      </p:sp>
      <p:sp>
        <p:nvSpPr>
          <p:cNvPr id="1026" name="Title 1025">
            <a:extLst>
              <a:ext uri="{FF2B5EF4-FFF2-40B4-BE49-F238E27FC236}">
                <a16:creationId xmlns:a16="http://schemas.microsoft.com/office/drawing/2014/main" id="{76D5B427-D318-42F1-7827-4D2D0638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44" name="Content Placeholder 6">
            <a:extLst>
              <a:ext uri="{FF2B5EF4-FFF2-40B4-BE49-F238E27FC236}">
                <a16:creationId xmlns:a16="http://schemas.microsoft.com/office/drawing/2014/main" id="{C344CBD4-7555-E5AE-3956-BA58C1A00321}"/>
              </a:ext>
            </a:extLst>
          </p:cNvPr>
          <p:cNvSpPr txBox="1">
            <a:spLocks/>
          </p:cNvSpPr>
          <p:nvPr/>
        </p:nvSpPr>
        <p:spPr>
          <a:xfrm>
            <a:off x="541864" y="1372708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Results</a:t>
            </a:r>
          </a:p>
        </p:txBody>
      </p: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444494" y="-34359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aphicFrame>
        <p:nvGraphicFramePr>
          <p:cNvPr id="1248" name="Diagram 1247">
            <a:extLst>
              <a:ext uri="{FF2B5EF4-FFF2-40B4-BE49-F238E27FC236}">
                <a16:creationId xmlns:a16="http://schemas.microsoft.com/office/drawing/2014/main" id="{715A1377-BFEE-7E11-1ADC-BA6DCF0BB5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274581"/>
              </p:ext>
            </p:extLst>
          </p:nvPr>
        </p:nvGraphicFramePr>
        <p:xfrm>
          <a:off x="-10929185" y="1610592"/>
          <a:ext cx="10027487" cy="52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49" name="Content Placeholder 6">
            <a:extLst>
              <a:ext uri="{FF2B5EF4-FFF2-40B4-BE49-F238E27FC236}">
                <a16:creationId xmlns:a16="http://schemas.microsoft.com/office/drawing/2014/main" id="{905FB835-8C0B-8B17-BA30-A15BA724773B}"/>
              </a:ext>
            </a:extLst>
          </p:cNvPr>
          <p:cNvSpPr txBox="1">
            <a:spLocks/>
          </p:cNvSpPr>
          <p:nvPr/>
        </p:nvSpPr>
        <p:spPr>
          <a:xfrm>
            <a:off x="498542" y="-1115090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0074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Content Placeholder 6">
            <a:extLst>
              <a:ext uri="{FF2B5EF4-FFF2-40B4-BE49-F238E27FC236}">
                <a16:creationId xmlns:a16="http://schemas.microsoft.com/office/drawing/2014/main" id="{8EF857E5-C5E0-DDDC-F806-C783C99F78E2}"/>
              </a:ext>
            </a:extLst>
          </p:cNvPr>
          <p:cNvSpPr txBox="1">
            <a:spLocks/>
          </p:cNvSpPr>
          <p:nvPr/>
        </p:nvSpPr>
        <p:spPr>
          <a:xfrm>
            <a:off x="-3954077" y="1488091"/>
            <a:ext cx="1312340" cy="599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 err="1">
                <a:latin typeface="Posterama" panose="020B0504020200020000" pitchFamily="34" charset="0"/>
                <a:cs typeface="Posterama" panose="020B0504020200020000" pitchFamily="34" charset="0"/>
              </a:rPr>
              <a:t>Ergast</a:t>
            </a:r>
            <a:endParaRPr lang="en-GB" u="sng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1246" name="Straight Connector 1245">
            <a:extLst>
              <a:ext uri="{FF2B5EF4-FFF2-40B4-BE49-F238E27FC236}">
                <a16:creationId xmlns:a16="http://schemas.microsoft.com/office/drawing/2014/main" id="{E3BECA60-22C5-5933-F0B6-09F5D85CA5CF}"/>
              </a:ext>
            </a:extLst>
          </p:cNvPr>
          <p:cNvCxnSpPr>
            <a:cxnSpLocks/>
          </p:cNvCxnSpPr>
          <p:nvPr/>
        </p:nvCxnSpPr>
        <p:spPr>
          <a:xfrm flipV="1">
            <a:off x="6049441" y="5775854"/>
            <a:ext cx="0" cy="3327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8" name="Picture 1247">
            <a:extLst>
              <a:ext uri="{FF2B5EF4-FFF2-40B4-BE49-F238E27FC236}">
                <a16:creationId xmlns:a16="http://schemas.microsoft.com/office/drawing/2014/main" id="{2FA806E2-D14B-98D7-2713-1FB64D2AF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2" b="55177"/>
          <a:stretch/>
        </p:blipFill>
        <p:spPr>
          <a:xfrm>
            <a:off x="-5839469" y="2087380"/>
            <a:ext cx="5209113" cy="3069840"/>
          </a:xfrm>
          <a:prstGeom prst="rect">
            <a:avLst/>
          </a:prstGeom>
        </p:spPr>
      </p:pic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26" name="Title 1025">
            <a:extLst>
              <a:ext uri="{FF2B5EF4-FFF2-40B4-BE49-F238E27FC236}">
                <a16:creationId xmlns:a16="http://schemas.microsoft.com/office/drawing/2014/main" id="{76D5B427-D318-42F1-7827-4D2D0638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44" name="Content Placeholder 6">
            <a:extLst>
              <a:ext uri="{FF2B5EF4-FFF2-40B4-BE49-F238E27FC236}">
                <a16:creationId xmlns:a16="http://schemas.microsoft.com/office/drawing/2014/main" id="{C344CBD4-7555-E5AE-3956-BA58C1A00321}"/>
              </a:ext>
            </a:extLst>
          </p:cNvPr>
          <p:cNvSpPr txBox="1">
            <a:spLocks/>
          </p:cNvSpPr>
          <p:nvPr/>
        </p:nvSpPr>
        <p:spPr>
          <a:xfrm>
            <a:off x="478925" y="849570"/>
            <a:ext cx="6097976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Project Management</a:t>
            </a:r>
          </a:p>
        </p:txBody>
      </p: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444494" y="-34359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807A078-4401-EE31-9BA9-4965B11CA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122368"/>
              </p:ext>
            </p:extLst>
          </p:nvPr>
        </p:nvGraphicFramePr>
        <p:xfrm>
          <a:off x="960961" y="1378720"/>
          <a:ext cx="10027487" cy="52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8141F38-E425-AB35-39A8-3BA8C365DF81}"/>
              </a:ext>
            </a:extLst>
          </p:cNvPr>
          <p:cNvSpPr txBox="1">
            <a:spLocks/>
          </p:cNvSpPr>
          <p:nvPr/>
        </p:nvSpPr>
        <p:spPr>
          <a:xfrm>
            <a:off x="332572" y="-990477"/>
            <a:ext cx="714375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Fetching from Race API</a:t>
            </a:r>
          </a:p>
        </p:txBody>
      </p:sp>
      <p:pic>
        <p:nvPicPr>
          <p:cNvPr id="1252" name="!!snippet1">
            <a:extLst>
              <a:ext uri="{FF2B5EF4-FFF2-40B4-BE49-F238E27FC236}">
                <a16:creationId xmlns:a16="http://schemas.microsoft.com/office/drawing/2014/main" id="{05B3C112-7D6D-3067-D9F0-0F67FB510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392" y="1845552"/>
            <a:ext cx="5789084" cy="31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26" name="Title 1025">
            <a:extLst>
              <a:ext uri="{FF2B5EF4-FFF2-40B4-BE49-F238E27FC236}">
                <a16:creationId xmlns:a16="http://schemas.microsoft.com/office/drawing/2014/main" id="{76D5B427-D318-42F1-7827-4D2D0638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444494" y="-34359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714375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Fetching from Race API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8416C38-3286-550F-A519-A01E6BE3D0F0}"/>
              </a:ext>
            </a:extLst>
          </p:cNvPr>
          <p:cNvSpPr txBox="1">
            <a:spLocks/>
          </p:cNvSpPr>
          <p:nvPr/>
        </p:nvSpPr>
        <p:spPr>
          <a:xfrm>
            <a:off x="2000242" y="1570960"/>
            <a:ext cx="1312340" cy="599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 err="1">
                <a:latin typeface="Posterama" panose="020B0504020200020000" pitchFamily="34" charset="0"/>
                <a:cs typeface="Posterama" panose="020B0504020200020000" pitchFamily="34" charset="0"/>
              </a:rPr>
              <a:t>Ergast</a:t>
            </a:r>
            <a:endParaRPr lang="en-GB" u="sng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5E2934-BE14-8479-CAA0-B187C7B69664}"/>
              </a:ext>
            </a:extLst>
          </p:cNvPr>
          <p:cNvCxnSpPr>
            <a:cxnSpLocks/>
          </p:cNvCxnSpPr>
          <p:nvPr/>
        </p:nvCxnSpPr>
        <p:spPr>
          <a:xfrm flipV="1">
            <a:off x="5757333" y="1690688"/>
            <a:ext cx="0" cy="3327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8" name="Picture 1247">
            <a:extLst>
              <a:ext uri="{FF2B5EF4-FFF2-40B4-BE49-F238E27FC236}">
                <a16:creationId xmlns:a16="http://schemas.microsoft.com/office/drawing/2014/main" id="{96F6119C-0001-1339-9AE4-DC61A4C34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2" b="55177"/>
          <a:stretch/>
        </p:blipFill>
        <p:spPr>
          <a:xfrm>
            <a:off x="395810" y="2050521"/>
            <a:ext cx="5209113" cy="3069840"/>
          </a:xfrm>
          <a:prstGeom prst="rect">
            <a:avLst/>
          </a:prstGeom>
        </p:spPr>
      </p:pic>
      <p:sp>
        <p:nvSpPr>
          <p:cNvPr id="1251" name="Content Placeholder 6">
            <a:extLst>
              <a:ext uri="{FF2B5EF4-FFF2-40B4-BE49-F238E27FC236}">
                <a16:creationId xmlns:a16="http://schemas.microsoft.com/office/drawing/2014/main" id="{B2398637-BBDB-25AF-C7E2-A5E4E6D2AEE5}"/>
              </a:ext>
            </a:extLst>
          </p:cNvPr>
          <p:cNvSpPr txBox="1">
            <a:spLocks/>
          </p:cNvSpPr>
          <p:nvPr/>
        </p:nvSpPr>
        <p:spPr>
          <a:xfrm>
            <a:off x="322785" y="-1004825"/>
            <a:ext cx="7681391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Web Scraping with Library</a:t>
            </a:r>
          </a:p>
        </p:txBody>
      </p:sp>
      <p:sp>
        <p:nvSpPr>
          <p:cNvPr id="1252" name="Content Placeholder 6">
            <a:extLst>
              <a:ext uri="{FF2B5EF4-FFF2-40B4-BE49-F238E27FC236}">
                <a16:creationId xmlns:a16="http://schemas.microsoft.com/office/drawing/2014/main" id="{775E97DD-81A5-DCE8-F13F-4DA30D348E8F}"/>
              </a:ext>
            </a:extLst>
          </p:cNvPr>
          <p:cNvSpPr txBox="1">
            <a:spLocks/>
          </p:cNvSpPr>
          <p:nvPr/>
        </p:nvSpPr>
        <p:spPr>
          <a:xfrm>
            <a:off x="-4488397" y="1500423"/>
            <a:ext cx="1312340" cy="599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>
                <a:latin typeface="Posterama" panose="020B0504020200020000" pitchFamily="34" charset="0"/>
                <a:cs typeface="Posterama" panose="020B0504020200020000" pitchFamily="34" charset="0"/>
              </a:rPr>
              <a:t>Wiki</a:t>
            </a:r>
          </a:p>
        </p:txBody>
      </p:sp>
      <p:pic>
        <p:nvPicPr>
          <p:cNvPr id="1255" name="Picture 1254">
            <a:extLst>
              <a:ext uri="{FF2B5EF4-FFF2-40B4-BE49-F238E27FC236}">
                <a16:creationId xmlns:a16="http://schemas.microsoft.com/office/drawing/2014/main" id="{F7A3FF46-96D3-2CF0-AE13-49312385A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68"/>
          <a:stretch/>
        </p:blipFill>
        <p:spPr>
          <a:xfrm>
            <a:off x="-5918885" y="2170249"/>
            <a:ext cx="3991383" cy="3133155"/>
          </a:xfrm>
          <a:prstGeom prst="rect">
            <a:avLst/>
          </a:prstGeom>
        </p:spPr>
      </p:pic>
      <p:pic>
        <p:nvPicPr>
          <p:cNvPr id="1256" name="Picture 1255">
            <a:extLst>
              <a:ext uri="{FF2B5EF4-FFF2-40B4-BE49-F238E27FC236}">
                <a16:creationId xmlns:a16="http://schemas.microsoft.com/office/drawing/2014/main" id="{6A3917BE-0140-C161-2A6E-425372A6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8551" y="1500423"/>
            <a:ext cx="3492269" cy="3953117"/>
          </a:xfrm>
          <a:prstGeom prst="rect">
            <a:avLst/>
          </a:prstGeom>
        </p:spPr>
      </p:pic>
      <p:pic>
        <p:nvPicPr>
          <p:cNvPr id="1250" name="!!snippet1">
            <a:extLst>
              <a:ext uri="{FF2B5EF4-FFF2-40B4-BE49-F238E27FC236}">
                <a16:creationId xmlns:a16="http://schemas.microsoft.com/office/drawing/2014/main" id="{85AA0BE9-CF0F-B634-A24F-C85CE3A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149" y="1799123"/>
            <a:ext cx="5789084" cy="31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2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1815AA66-2E65-DAD4-F4D1-690377747482}"/>
              </a:ext>
            </a:extLst>
          </p:cNvPr>
          <p:cNvGrpSpPr/>
          <p:nvPr/>
        </p:nvGrpSpPr>
        <p:grpSpPr>
          <a:xfrm>
            <a:off x="-148175" y="5561011"/>
            <a:ext cx="12704250" cy="2991910"/>
            <a:chOff x="-241300" y="1930399"/>
            <a:chExt cx="12704250" cy="29919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A11DE-67A5-7137-320D-7CA58E372278}"/>
                </a:ext>
              </a:extLst>
            </p:cNvPr>
            <p:cNvSpPr/>
            <p:nvPr/>
          </p:nvSpPr>
          <p:spPr>
            <a:xfrm>
              <a:off x="-241299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09CF8-A056-E647-B554-637CB3A6999E}"/>
                </a:ext>
              </a:extLst>
            </p:cNvPr>
            <p:cNvSpPr/>
            <p:nvPr/>
          </p:nvSpPr>
          <p:spPr>
            <a:xfrm>
              <a:off x="13546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E818E-953A-C62B-6788-CDF7B628668D}"/>
                </a:ext>
              </a:extLst>
            </p:cNvPr>
            <p:cNvSpPr/>
            <p:nvPr/>
          </p:nvSpPr>
          <p:spPr>
            <a:xfrm>
              <a:off x="51223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09A2A-97D8-C140-E805-989AB3E37C83}"/>
                </a:ext>
              </a:extLst>
            </p:cNvPr>
            <p:cNvSpPr/>
            <p:nvPr/>
          </p:nvSpPr>
          <p:spPr>
            <a:xfrm>
              <a:off x="88900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EF212-D575-9AF9-DC47-CE4DBC622145}"/>
                </a:ext>
              </a:extLst>
            </p:cNvPr>
            <p:cNvSpPr/>
            <p:nvPr/>
          </p:nvSpPr>
          <p:spPr>
            <a:xfrm>
              <a:off x="1244603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4793E-65C3-ABA3-2C07-8F0504473364}"/>
                </a:ext>
              </a:extLst>
            </p:cNvPr>
            <p:cNvSpPr/>
            <p:nvPr/>
          </p:nvSpPr>
          <p:spPr>
            <a:xfrm>
              <a:off x="1621370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BBA87-C956-0A04-46F2-439C1E7F5868}"/>
                </a:ext>
              </a:extLst>
            </p:cNvPr>
            <p:cNvSpPr/>
            <p:nvPr/>
          </p:nvSpPr>
          <p:spPr>
            <a:xfrm>
              <a:off x="1998137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ABAED5-5799-32E5-FA74-FA179F6ADB45}"/>
                </a:ext>
              </a:extLst>
            </p:cNvPr>
            <p:cNvSpPr/>
            <p:nvPr/>
          </p:nvSpPr>
          <p:spPr>
            <a:xfrm>
              <a:off x="2374904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74536-FA80-2687-483B-6AE48B8E5FA9}"/>
                </a:ext>
              </a:extLst>
            </p:cNvPr>
            <p:cNvSpPr/>
            <p:nvPr/>
          </p:nvSpPr>
          <p:spPr>
            <a:xfrm>
              <a:off x="13546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375C2E-1FCD-C009-79A9-EE62BDF98BA0}"/>
                </a:ext>
              </a:extLst>
            </p:cNvPr>
            <p:cNvSpPr/>
            <p:nvPr/>
          </p:nvSpPr>
          <p:spPr>
            <a:xfrm>
              <a:off x="51223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C0D3A7-C29E-4EE8-9A7C-E0A51EED2C1F}"/>
                </a:ext>
              </a:extLst>
            </p:cNvPr>
            <p:cNvSpPr/>
            <p:nvPr/>
          </p:nvSpPr>
          <p:spPr>
            <a:xfrm>
              <a:off x="88900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23A2FE-DAAC-D240-62C2-FE3618E050D9}"/>
                </a:ext>
              </a:extLst>
            </p:cNvPr>
            <p:cNvSpPr/>
            <p:nvPr/>
          </p:nvSpPr>
          <p:spPr>
            <a:xfrm>
              <a:off x="1265769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D30147-00EC-A8F6-BD3E-E91456FA6B53}"/>
                </a:ext>
              </a:extLst>
            </p:cNvPr>
            <p:cNvSpPr/>
            <p:nvPr/>
          </p:nvSpPr>
          <p:spPr>
            <a:xfrm>
              <a:off x="1621370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F07003-7838-3F5A-6D2F-C1275D740ADD}"/>
                </a:ext>
              </a:extLst>
            </p:cNvPr>
            <p:cNvSpPr/>
            <p:nvPr/>
          </p:nvSpPr>
          <p:spPr>
            <a:xfrm>
              <a:off x="199813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B542E-1131-22D6-90F0-1214F0B8529D}"/>
                </a:ext>
              </a:extLst>
            </p:cNvPr>
            <p:cNvSpPr/>
            <p:nvPr/>
          </p:nvSpPr>
          <p:spPr>
            <a:xfrm>
              <a:off x="2374904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1F4884-98A1-3CA6-BCF2-E612B6A65AC8}"/>
                </a:ext>
              </a:extLst>
            </p:cNvPr>
            <p:cNvSpPr/>
            <p:nvPr/>
          </p:nvSpPr>
          <p:spPr>
            <a:xfrm>
              <a:off x="-24130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05D2D9-693D-CD0C-AD4A-71A3B605C26A}"/>
                </a:ext>
              </a:extLst>
            </p:cNvPr>
            <p:cNvSpPr/>
            <p:nvPr/>
          </p:nvSpPr>
          <p:spPr>
            <a:xfrm>
              <a:off x="275167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060A07-F073-E79B-8FF3-5AD459BECFB9}"/>
                </a:ext>
              </a:extLst>
            </p:cNvPr>
            <p:cNvSpPr/>
            <p:nvPr/>
          </p:nvSpPr>
          <p:spPr>
            <a:xfrm>
              <a:off x="312843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90F26C-CAB5-6815-FC2F-AD298F95239B}"/>
                </a:ext>
              </a:extLst>
            </p:cNvPr>
            <p:cNvSpPr/>
            <p:nvPr/>
          </p:nvSpPr>
          <p:spPr>
            <a:xfrm>
              <a:off x="350520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A2FBCD-27C4-9AFF-2001-9778153ED90A}"/>
                </a:ext>
              </a:extLst>
            </p:cNvPr>
            <p:cNvSpPr/>
            <p:nvPr/>
          </p:nvSpPr>
          <p:spPr>
            <a:xfrm>
              <a:off x="388197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5AFD2A-3D86-70FC-11DC-C355C3010BBE}"/>
                </a:ext>
              </a:extLst>
            </p:cNvPr>
            <p:cNvSpPr/>
            <p:nvPr/>
          </p:nvSpPr>
          <p:spPr>
            <a:xfrm>
              <a:off x="423757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9066D8-A5A3-A770-C387-16C7132C6F18}"/>
                </a:ext>
              </a:extLst>
            </p:cNvPr>
            <p:cNvSpPr/>
            <p:nvPr/>
          </p:nvSpPr>
          <p:spPr>
            <a:xfrm>
              <a:off x="461434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2C4C72-E15C-63B8-FE1B-99D61C7D14D3}"/>
                </a:ext>
              </a:extLst>
            </p:cNvPr>
            <p:cNvSpPr/>
            <p:nvPr/>
          </p:nvSpPr>
          <p:spPr>
            <a:xfrm>
              <a:off x="4991108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3ABD44-EB3F-9A6D-DAFC-9CFB897C7AFA}"/>
                </a:ext>
              </a:extLst>
            </p:cNvPr>
            <p:cNvSpPr/>
            <p:nvPr/>
          </p:nvSpPr>
          <p:spPr>
            <a:xfrm>
              <a:off x="5367875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D935B94-4975-23CE-2731-408BBD9F281E}"/>
                </a:ext>
              </a:extLst>
            </p:cNvPr>
            <p:cNvSpPr/>
            <p:nvPr/>
          </p:nvSpPr>
          <p:spPr>
            <a:xfrm>
              <a:off x="312843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7DF33F-F88C-21CD-AFD6-094F829A1C2B}"/>
                </a:ext>
              </a:extLst>
            </p:cNvPr>
            <p:cNvSpPr/>
            <p:nvPr/>
          </p:nvSpPr>
          <p:spPr>
            <a:xfrm>
              <a:off x="350520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CCFBB4-97BF-C920-1E0D-1DDB450922CE}"/>
                </a:ext>
              </a:extLst>
            </p:cNvPr>
            <p:cNvSpPr/>
            <p:nvPr/>
          </p:nvSpPr>
          <p:spPr>
            <a:xfrm>
              <a:off x="388197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FA433-5B8E-3F27-07F2-46660A35E668}"/>
                </a:ext>
              </a:extLst>
            </p:cNvPr>
            <p:cNvSpPr/>
            <p:nvPr/>
          </p:nvSpPr>
          <p:spPr>
            <a:xfrm>
              <a:off x="4258740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BF3417-70C7-88CF-1AFD-2E68C1F47D9D}"/>
                </a:ext>
              </a:extLst>
            </p:cNvPr>
            <p:cNvSpPr/>
            <p:nvPr/>
          </p:nvSpPr>
          <p:spPr>
            <a:xfrm>
              <a:off x="461434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88FBB9-84A8-6B1D-394A-66BE1E679373}"/>
                </a:ext>
              </a:extLst>
            </p:cNvPr>
            <p:cNvSpPr/>
            <p:nvPr/>
          </p:nvSpPr>
          <p:spPr>
            <a:xfrm>
              <a:off x="499110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AAD9D5-9BC9-548E-6D13-FFF693619528}"/>
                </a:ext>
              </a:extLst>
            </p:cNvPr>
            <p:cNvSpPr/>
            <p:nvPr/>
          </p:nvSpPr>
          <p:spPr>
            <a:xfrm>
              <a:off x="5367875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D89FA8-97FA-3774-C4CC-3390B3482BC2}"/>
                </a:ext>
              </a:extLst>
            </p:cNvPr>
            <p:cNvSpPr/>
            <p:nvPr/>
          </p:nvSpPr>
          <p:spPr>
            <a:xfrm>
              <a:off x="2751671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CD1AD0-3C43-DD94-F184-72BECC00B518}"/>
                </a:ext>
              </a:extLst>
            </p:cNvPr>
            <p:cNvSpPr/>
            <p:nvPr/>
          </p:nvSpPr>
          <p:spPr>
            <a:xfrm>
              <a:off x="5744641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BD9C99E-E64B-066C-FC1E-AE077B22F0E7}"/>
                </a:ext>
              </a:extLst>
            </p:cNvPr>
            <p:cNvSpPr/>
            <p:nvPr/>
          </p:nvSpPr>
          <p:spPr>
            <a:xfrm>
              <a:off x="6121408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9CA7E-A73D-AF26-A90C-CB0B9155AD75}"/>
                </a:ext>
              </a:extLst>
            </p:cNvPr>
            <p:cNvSpPr/>
            <p:nvPr/>
          </p:nvSpPr>
          <p:spPr>
            <a:xfrm>
              <a:off x="6498175" y="26839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07DC04-202F-87A5-BC5C-8F5CB8DC1E59}"/>
                </a:ext>
              </a:extLst>
            </p:cNvPr>
            <p:cNvSpPr/>
            <p:nvPr/>
          </p:nvSpPr>
          <p:spPr>
            <a:xfrm>
              <a:off x="6874942" y="26839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4022FC-3BE7-8884-F2E1-E4BB1C301215}"/>
                </a:ext>
              </a:extLst>
            </p:cNvPr>
            <p:cNvSpPr/>
            <p:nvPr/>
          </p:nvSpPr>
          <p:spPr>
            <a:xfrm>
              <a:off x="5765807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70AE47-1F51-992F-6EB7-588C21B7BCB0}"/>
                </a:ext>
              </a:extLst>
            </p:cNvPr>
            <p:cNvSpPr/>
            <p:nvPr/>
          </p:nvSpPr>
          <p:spPr>
            <a:xfrm>
              <a:off x="6121408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07748-BA5F-DE4E-8836-D29D7173C20D}"/>
                </a:ext>
              </a:extLst>
            </p:cNvPr>
            <p:cNvSpPr/>
            <p:nvPr/>
          </p:nvSpPr>
          <p:spPr>
            <a:xfrm>
              <a:off x="6498175" y="3060700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586B7B-80E7-43DF-613F-D740CC384DD7}"/>
                </a:ext>
              </a:extLst>
            </p:cNvPr>
            <p:cNvSpPr/>
            <p:nvPr/>
          </p:nvSpPr>
          <p:spPr>
            <a:xfrm>
              <a:off x="6874942" y="3060700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8978971-1157-2109-A6A9-4DCF817C24A3}"/>
                </a:ext>
              </a:extLst>
            </p:cNvPr>
            <p:cNvSpPr/>
            <p:nvPr/>
          </p:nvSpPr>
          <p:spPr>
            <a:xfrm>
              <a:off x="7251710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6AFF3-007F-FBC7-BB9E-3884B924AD4C}"/>
                </a:ext>
              </a:extLst>
            </p:cNvPr>
            <p:cNvSpPr/>
            <p:nvPr/>
          </p:nvSpPr>
          <p:spPr>
            <a:xfrm>
              <a:off x="7628477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36FD54-92AE-1CB0-F4AF-684CDAB09A0D}"/>
                </a:ext>
              </a:extLst>
            </p:cNvPr>
            <p:cNvSpPr/>
            <p:nvPr/>
          </p:nvSpPr>
          <p:spPr>
            <a:xfrm>
              <a:off x="800524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7D8472-39EE-8D1D-2D71-CE6F305DE353}"/>
                </a:ext>
              </a:extLst>
            </p:cNvPr>
            <p:cNvSpPr/>
            <p:nvPr/>
          </p:nvSpPr>
          <p:spPr>
            <a:xfrm>
              <a:off x="838201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CF7D26A-620C-28AF-4394-F25A89360A4C}"/>
                </a:ext>
              </a:extLst>
            </p:cNvPr>
            <p:cNvSpPr/>
            <p:nvPr/>
          </p:nvSpPr>
          <p:spPr>
            <a:xfrm>
              <a:off x="873761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458D1E-E42E-CF14-69D4-3043154F355F}"/>
                </a:ext>
              </a:extLst>
            </p:cNvPr>
            <p:cNvSpPr/>
            <p:nvPr/>
          </p:nvSpPr>
          <p:spPr>
            <a:xfrm>
              <a:off x="911437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C11061-DAB3-6EC1-7A6D-14F336048AB9}"/>
                </a:ext>
              </a:extLst>
            </p:cNvPr>
            <p:cNvSpPr/>
            <p:nvPr/>
          </p:nvSpPr>
          <p:spPr>
            <a:xfrm>
              <a:off x="949114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8DFB5C-2C5C-DB1C-FA3F-8C976D368C4B}"/>
                </a:ext>
              </a:extLst>
            </p:cNvPr>
            <p:cNvSpPr/>
            <p:nvPr/>
          </p:nvSpPr>
          <p:spPr>
            <a:xfrm>
              <a:off x="986791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80F6A9-B607-46D6-7C02-1A834DA1261C}"/>
                </a:ext>
              </a:extLst>
            </p:cNvPr>
            <p:cNvSpPr/>
            <p:nvPr/>
          </p:nvSpPr>
          <p:spPr>
            <a:xfrm>
              <a:off x="7628477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18C43C-C63E-CE99-161D-AFC094639A63}"/>
                </a:ext>
              </a:extLst>
            </p:cNvPr>
            <p:cNvSpPr/>
            <p:nvPr/>
          </p:nvSpPr>
          <p:spPr>
            <a:xfrm>
              <a:off x="800524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CF3F432-B095-02B9-DFD2-99189A8860C2}"/>
                </a:ext>
              </a:extLst>
            </p:cNvPr>
            <p:cNvSpPr/>
            <p:nvPr/>
          </p:nvSpPr>
          <p:spPr>
            <a:xfrm>
              <a:off x="838201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B9A76D-9AE5-974D-44DF-58C17EE26999}"/>
                </a:ext>
              </a:extLst>
            </p:cNvPr>
            <p:cNvSpPr/>
            <p:nvPr/>
          </p:nvSpPr>
          <p:spPr>
            <a:xfrm>
              <a:off x="875877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24FF93-AF91-D0BE-991D-07DE97134E53}"/>
                </a:ext>
              </a:extLst>
            </p:cNvPr>
            <p:cNvSpPr/>
            <p:nvPr/>
          </p:nvSpPr>
          <p:spPr>
            <a:xfrm>
              <a:off x="911437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4000CA-5A6C-4617-15CF-FA9C96965424}"/>
                </a:ext>
              </a:extLst>
            </p:cNvPr>
            <p:cNvSpPr/>
            <p:nvPr/>
          </p:nvSpPr>
          <p:spPr>
            <a:xfrm>
              <a:off x="949114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D36425C-384A-A2E3-305D-FA7B0F9553F2}"/>
                </a:ext>
              </a:extLst>
            </p:cNvPr>
            <p:cNvSpPr/>
            <p:nvPr/>
          </p:nvSpPr>
          <p:spPr>
            <a:xfrm>
              <a:off x="986791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7477E665-8356-F213-FDC5-F1F78E145690}"/>
                </a:ext>
              </a:extLst>
            </p:cNvPr>
            <p:cNvSpPr/>
            <p:nvPr/>
          </p:nvSpPr>
          <p:spPr>
            <a:xfrm>
              <a:off x="7251709" y="30437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AAB4EA9-2280-9742-48D9-E08D36031DF6}"/>
                </a:ext>
              </a:extLst>
            </p:cNvPr>
            <p:cNvSpPr/>
            <p:nvPr/>
          </p:nvSpPr>
          <p:spPr>
            <a:xfrm>
              <a:off x="-241299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9B93A124-B1D0-4B44-9EDC-D333F99BD37A}"/>
                </a:ext>
              </a:extLst>
            </p:cNvPr>
            <p:cNvSpPr/>
            <p:nvPr/>
          </p:nvSpPr>
          <p:spPr>
            <a:xfrm>
              <a:off x="13546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BCC9B622-356F-ADF1-C6D7-54D0B10952D5}"/>
                </a:ext>
              </a:extLst>
            </p:cNvPr>
            <p:cNvSpPr/>
            <p:nvPr/>
          </p:nvSpPr>
          <p:spPr>
            <a:xfrm>
              <a:off x="51223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C7ABE8EB-D249-CAE0-62E1-015AAC979007}"/>
                </a:ext>
              </a:extLst>
            </p:cNvPr>
            <p:cNvSpPr/>
            <p:nvPr/>
          </p:nvSpPr>
          <p:spPr>
            <a:xfrm>
              <a:off x="88900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F0AA44C4-0B72-F6CB-4F59-5F1CB9F9F472}"/>
                </a:ext>
              </a:extLst>
            </p:cNvPr>
            <p:cNvSpPr/>
            <p:nvPr/>
          </p:nvSpPr>
          <p:spPr>
            <a:xfrm>
              <a:off x="1244603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A14424-1125-48ED-1F2B-7ADD7EE0300F}"/>
                </a:ext>
              </a:extLst>
            </p:cNvPr>
            <p:cNvSpPr/>
            <p:nvPr/>
          </p:nvSpPr>
          <p:spPr>
            <a:xfrm>
              <a:off x="1621370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1BB4B8A-D433-DE02-37D8-32BDE23478FA}"/>
                </a:ext>
              </a:extLst>
            </p:cNvPr>
            <p:cNvSpPr/>
            <p:nvPr/>
          </p:nvSpPr>
          <p:spPr>
            <a:xfrm>
              <a:off x="1998137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545EE10-25A4-83FB-7251-913B3A37A400}"/>
                </a:ext>
              </a:extLst>
            </p:cNvPr>
            <p:cNvSpPr/>
            <p:nvPr/>
          </p:nvSpPr>
          <p:spPr>
            <a:xfrm>
              <a:off x="2374904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293E762-CAE1-9246-EDAD-6963D773B893}"/>
                </a:ext>
              </a:extLst>
            </p:cNvPr>
            <p:cNvSpPr/>
            <p:nvPr/>
          </p:nvSpPr>
          <p:spPr>
            <a:xfrm>
              <a:off x="13546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CE0BD14-74F8-F436-9168-B3D5E5525EFF}"/>
                </a:ext>
              </a:extLst>
            </p:cNvPr>
            <p:cNvSpPr/>
            <p:nvPr/>
          </p:nvSpPr>
          <p:spPr>
            <a:xfrm>
              <a:off x="51223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FF458F-A209-4063-84BB-5B729E686D05}"/>
                </a:ext>
              </a:extLst>
            </p:cNvPr>
            <p:cNvSpPr/>
            <p:nvPr/>
          </p:nvSpPr>
          <p:spPr>
            <a:xfrm>
              <a:off x="88900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FADD912-F5DF-A720-4199-5B5D62C2DB00}"/>
                </a:ext>
              </a:extLst>
            </p:cNvPr>
            <p:cNvSpPr/>
            <p:nvPr/>
          </p:nvSpPr>
          <p:spPr>
            <a:xfrm>
              <a:off x="1265769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FED2E3B-FDD9-1B86-4017-34456D18752B}"/>
                </a:ext>
              </a:extLst>
            </p:cNvPr>
            <p:cNvSpPr/>
            <p:nvPr/>
          </p:nvSpPr>
          <p:spPr>
            <a:xfrm>
              <a:off x="1621370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08E2E7-A3A2-119B-0107-0313BBA38507}"/>
                </a:ext>
              </a:extLst>
            </p:cNvPr>
            <p:cNvSpPr/>
            <p:nvPr/>
          </p:nvSpPr>
          <p:spPr>
            <a:xfrm>
              <a:off x="199813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42C16157-FC15-56B0-8DC6-A6390D02D5EF}"/>
                </a:ext>
              </a:extLst>
            </p:cNvPr>
            <p:cNvSpPr/>
            <p:nvPr/>
          </p:nvSpPr>
          <p:spPr>
            <a:xfrm>
              <a:off x="2374904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9567BE6-4378-38A6-87CB-89D7543168C4}"/>
                </a:ext>
              </a:extLst>
            </p:cNvPr>
            <p:cNvSpPr/>
            <p:nvPr/>
          </p:nvSpPr>
          <p:spPr>
            <a:xfrm>
              <a:off x="-24130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32168489-2B6E-0C46-A592-5CA1B9CA16E1}"/>
                </a:ext>
              </a:extLst>
            </p:cNvPr>
            <p:cNvSpPr/>
            <p:nvPr/>
          </p:nvSpPr>
          <p:spPr>
            <a:xfrm>
              <a:off x="275167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137F870-6BF3-AEDE-73B4-C6E545FFA3E9}"/>
                </a:ext>
              </a:extLst>
            </p:cNvPr>
            <p:cNvSpPr/>
            <p:nvPr/>
          </p:nvSpPr>
          <p:spPr>
            <a:xfrm>
              <a:off x="312843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64B1C64A-F0C8-C179-EFDB-7CB1B49DCE57}"/>
                </a:ext>
              </a:extLst>
            </p:cNvPr>
            <p:cNvSpPr/>
            <p:nvPr/>
          </p:nvSpPr>
          <p:spPr>
            <a:xfrm>
              <a:off x="350520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29673F2-BE4E-429B-77BB-2DC065EF2D1D}"/>
                </a:ext>
              </a:extLst>
            </p:cNvPr>
            <p:cNvSpPr/>
            <p:nvPr/>
          </p:nvSpPr>
          <p:spPr>
            <a:xfrm>
              <a:off x="388197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2A60FBB-30FE-7108-BA36-BE2769F3767D}"/>
                </a:ext>
              </a:extLst>
            </p:cNvPr>
            <p:cNvSpPr/>
            <p:nvPr/>
          </p:nvSpPr>
          <p:spPr>
            <a:xfrm>
              <a:off x="423757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1AB5CA5-1223-5FC8-C3AF-84E21EB3ECFA}"/>
                </a:ext>
              </a:extLst>
            </p:cNvPr>
            <p:cNvSpPr/>
            <p:nvPr/>
          </p:nvSpPr>
          <p:spPr>
            <a:xfrm>
              <a:off x="461434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9D11F48E-78FA-B2C6-1B20-C6602A44E3ED}"/>
                </a:ext>
              </a:extLst>
            </p:cNvPr>
            <p:cNvSpPr/>
            <p:nvPr/>
          </p:nvSpPr>
          <p:spPr>
            <a:xfrm>
              <a:off x="4991108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5C4FF51-0E12-1B73-0D85-E44073D764AA}"/>
                </a:ext>
              </a:extLst>
            </p:cNvPr>
            <p:cNvSpPr/>
            <p:nvPr/>
          </p:nvSpPr>
          <p:spPr>
            <a:xfrm>
              <a:off x="5367875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56BD94A-11D9-C660-8420-ED168D47223D}"/>
                </a:ext>
              </a:extLst>
            </p:cNvPr>
            <p:cNvSpPr/>
            <p:nvPr/>
          </p:nvSpPr>
          <p:spPr>
            <a:xfrm>
              <a:off x="312843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F501D50-A54C-ADAD-3A48-4E6B16D76D82}"/>
                </a:ext>
              </a:extLst>
            </p:cNvPr>
            <p:cNvSpPr/>
            <p:nvPr/>
          </p:nvSpPr>
          <p:spPr>
            <a:xfrm>
              <a:off x="350520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2763EBE1-0C1F-F03F-960E-29D7BA5750DF}"/>
                </a:ext>
              </a:extLst>
            </p:cNvPr>
            <p:cNvSpPr/>
            <p:nvPr/>
          </p:nvSpPr>
          <p:spPr>
            <a:xfrm>
              <a:off x="388197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53974B1E-B60A-C897-E362-D24C8A4EC5ED}"/>
                </a:ext>
              </a:extLst>
            </p:cNvPr>
            <p:cNvSpPr/>
            <p:nvPr/>
          </p:nvSpPr>
          <p:spPr>
            <a:xfrm>
              <a:off x="4258740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B92C1B58-44A9-9D72-013F-AE8609BB8667}"/>
                </a:ext>
              </a:extLst>
            </p:cNvPr>
            <p:cNvSpPr/>
            <p:nvPr/>
          </p:nvSpPr>
          <p:spPr>
            <a:xfrm>
              <a:off x="461434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71C2BAA-9724-45CB-A0EE-328509AE4AB8}"/>
                </a:ext>
              </a:extLst>
            </p:cNvPr>
            <p:cNvSpPr/>
            <p:nvPr/>
          </p:nvSpPr>
          <p:spPr>
            <a:xfrm>
              <a:off x="499110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688384D3-EBA4-E697-3011-ED11ABE678DA}"/>
                </a:ext>
              </a:extLst>
            </p:cNvPr>
            <p:cNvSpPr/>
            <p:nvPr/>
          </p:nvSpPr>
          <p:spPr>
            <a:xfrm>
              <a:off x="5367875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18AFD671-5B80-7623-D930-6B26733F4F2C}"/>
                </a:ext>
              </a:extLst>
            </p:cNvPr>
            <p:cNvSpPr/>
            <p:nvPr/>
          </p:nvSpPr>
          <p:spPr>
            <a:xfrm>
              <a:off x="2751671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29D784A-6797-F3D0-B41D-1CEFEF1055CC}"/>
                </a:ext>
              </a:extLst>
            </p:cNvPr>
            <p:cNvSpPr/>
            <p:nvPr/>
          </p:nvSpPr>
          <p:spPr>
            <a:xfrm>
              <a:off x="5744641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2961D03E-996D-ACFD-3432-50A3AF1F6677}"/>
                </a:ext>
              </a:extLst>
            </p:cNvPr>
            <p:cNvSpPr/>
            <p:nvPr/>
          </p:nvSpPr>
          <p:spPr>
            <a:xfrm>
              <a:off x="6121408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1FD91D2-8CE2-49A1-EC6A-6200DAF37998}"/>
                </a:ext>
              </a:extLst>
            </p:cNvPr>
            <p:cNvSpPr/>
            <p:nvPr/>
          </p:nvSpPr>
          <p:spPr>
            <a:xfrm>
              <a:off x="6498175" y="19388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C7CAA5-D3B5-E064-D866-D0352BDCD2D2}"/>
                </a:ext>
              </a:extLst>
            </p:cNvPr>
            <p:cNvSpPr/>
            <p:nvPr/>
          </p:nvSpPr>
          <p:spPr>
            <a:xfrm>
              <a:off x="6874942" y="19388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24AC22ED-F5F5-B724-505B-F58EED589CD8}"/>
                </a:ext>
              </a:extLst>
            </p:cNvPr>
            <p:cNvSpPr/>
            <p:nvPr/>
          </p:nvSpPr>
          <p:spPr>
            <a:xfrm>
              <a:off x="5765807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E678FCF-D9A2-1DB6-892C-709B8B086B54}"/>
                </a:ext>
              </a:extLst>
            </p:cNvPr>
            <p:cNvSpPr/>
            <p:nvPr/>
          </p:nvSpPr>
          <p:spPr>
            <a:xfrm>
              <a:off x="6121408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ECCF37-45BE-AE43-5C50-123393B73127}"/>
                </a:ext>
              </a:extLst>
            </p:cNvPr>
            <p:cNvSpPr/>
            <p:nvPr/>
          </p:nvSpPr>
          <p:spPr>
            <a:xfrm>
              <a:off x="6498175" y="23156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3B40992A-0CF7-B09D-66A6-73897CCB7936}"/>
                </a:ext>
              </a:extLst>
            </p:cNvPr>
            <p:cNvSpPr/>
            <p:nvPr/>
          </p:nvSpPr>
          <p:spPr>
            <a:xfrm>
              <a:off x="6874942" y="23156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9DF96A49-ED9A-0FC2-7A6B-C55F243591E4}"/>
                </a:ext>
              </a:extLst>
            </p:cNvPr>
            <p:cNvSpPr/>
            <p:nvPr/>
          </p:nvSpPr>
          <p:spPr>
            <a:xfrm>
              <a:off x="7251710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08F3F98-1322-F375-B205-91B9D44D5700}"/>
                </a:ext>
              </a:extLst>
            </p:cNvPr>
            <p:cNvSpPr/>
            <p:nvPr/>
          </p:nvSpPr>
          <p:spPr>
            <a:xfrm>
              <a:off x="7628477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4286D138-178A-1542-5D66-29C757D1B5FB}"/>
                </a:ext>
              </a:extLst>
            </p:cNvPr>
            <p:cNvSpPr/>
            <p:nvPr/>
          </p:nvSpPr>
          <p:spPr>
            <a:xfrm>
              <a:off x="800524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FF3F5BB6-8056-559A-1DF5-7B05854B5CE2}"/>
                </a:ext>
              </a:extLst>
            </p:cNvPr>
            <p:cNvSpPr/>
            <p:nvPr/>
          </p:nvSpPr>
          <p:spPr>
            <a:xfrm>
              <a:off x="838201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2DAB867-C5F6-BB8F-0A1D-990432DC4172}"/>
                </a:ext>
              </a:extLst>
            </p:cNvPr>
            <p:cNvSpPr/>
            <p:nvPr/>
          </p:nvSpPr>
          <p:spPr>
            <a:xfrm>
              <a:off x="873761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E70AC3-61C1-853D-2AC6-C333E9334724}"/>
                </a:ext>
              </a:extLst>
            </p:cNvPr>
            <p:cNvSpPr/>
            <p:nvPr/>
          </p:nvSpPr>
          <p:spPr>
            <a:xfrm>
              <a:off x="911437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7C87DADB-D7E9-870F-6699-D0A2D2CA8E1F}"/>
                </a:ext>
              </a:extLst>
            </p:cNvPr>
            <p:cNvSpPr/>
            <p:nvPr/>
          </p:nvSpPr>
          <p:spPr>
            <a:xfrm>
              <a:off x="949114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F788B8C-028D-AA69-3B62-A9C0CDAD42FD}"/>
                </a:ext>
              </a:extLst>
            </p:cNvPr>
            <p:cNvSpPr/>
            <p:nvPr/>
          </p:nvSpPr>
          <p:spPr>
            <a:xfrm>
              <a:off x="986791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22725305-971C-0BF1-F50A-8F5913C5FFAC}"/>
                </a:ext>
              </a:extLst>
            </p:cNvPr>
            <p:cNvSpPr/>
            <p:nvPr/>
          </p:nvSpPr>
          <p:spPr>
            <a:xfrm>
              <a:off x="7628477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B97E94B-84CA-8A60-6235-4B83918D46D5}"/>
                </a:ext>
              </a:extLst>
            </p:cNvPr>
            <p:cNvSpPr/>
            <p:nvPr/>
          </p:nvSpPr>
          <p:spPr>
            <a:xfrm>
              <a:off x="800524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23B79722-E6B5-7459-83ED-A3717EB3EF70}"/>
                </a:ext>
              </a:extLst>
            </p:cNvPr>
            <p:cNvSpPr/>
            <p:nvPr/>
          </p:nvSpPr>
          <p:spPr>
            <a:xfrm>
              <a:off x="838201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59323F30-5141-D71B-915C-CE02BC82DE69}"/>
                </a:ext>
              </a:extLst>
            </p:cNvPr>
            <p:cNvSpPr/>
            <p:nvPr/>
          </p:nvSpPr>
          <p:spPr>
            <a:xfrm>
              <a:off x="875877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31FA0741-5930-58E6-9AB3-5A84E0F60288}"/>
                </a:ext>
              </a:extLst>
            </p:cNvPr>
            <p:cNvSpPr/>
            <p:nvPr/>
          </p:nvSpPr>
          <p:spPr>
            <a:xfrm>
              <a:off x="911437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55CE908-31A8-59D3-E2C2-AC2815FBABE4}"/>
                </a:ext>
              </a:extLst>
            </p:cNvPr>
            <p:cNvSpPr/>
            <p:nvPr/>
          </p:nvSpPr>
          <p:spPr>
            <a:xfrm>
              <a:off x="949114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A2D1361D-9346-9462-6901-937EBCD334D6}"/>
                </a:ext>
              </a:extLst>
            </p:cNvPr>
            <p:cNvSpPr/>
            <p:nvPr/>
          </p:nvSpPr>
          <p:spPr>
            <a:xfrm>
              <a:off x="986791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A9C0C4BA-64EB-DD53-0CE2-B0017E0AB3DF}"/>
                </a:ext>
              </a:extLst>
            </p:cNvPr>
            <p:cNvSpPr/>
            <p:nvPr/>
          </p:nvSpPr>
          <p:spPr>
            <a:xfrm>
              <a:off x="7251709" y="22986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163F69B-8A74-6317-08B9-6B074E25018E}"/>
                </a:ext>
              </a:extLst>
            </p:cNvPr>
            <p:cNvSpPr/>
            <p:nvPr/>
          </p:nvSpPr>
          <p:spPr>
            <a:xfrm>
              <a:off x="10223514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28EF4E9A-DBAC-B220-AE3C-173A283B12C5}"/>
                </a:ext>
              </a:extLst>
            </p:cNvPr>
            <p:cNvSpPr/>
            <p:nvPr/>
          </p:nvSpPr>
          <p:spPr>
            <a:xfrm>
              <a:off x="10600281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226058A4-626F-E8C4-C114-84329708866A}"/>
                </a:ext>
              </a:extLst>
            </p:cNvPr>
            <p:cNvSpPr/>
            <p:nvPr/>
          </p:nvSpPr>
          <p:spPr>
            <a:xfrm>
              <a:off x="10955882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5D12DA6-0848-603F-2FA0-8D3C14F615A5}"/>
                </a:ext>
              </a:extLst>
            </p:cNvPr>
            <p:cNvSpPr/>
            <p:nvPr/>
          </p:nvSpPr>
          <p:spPr>
            <a:xfrm>
              <a:off x="11332649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642AEA6F-A470-D70D-B5E9-B4F8BD549967}"/>
                </a:ext>
              </a:extLst>
            </p:cNvPr>
            <p:cNvSpPr/>
            <p:nvPr/>
          </p:nvSpPr>
          <p:spPr>
            <a:xfrm>
              <a:off x="11709416" y="26754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93715DB9-9A96-AED8-9ACA-AD3462F8E3E4}"/>
                </a:ext>
              </a:extLst>
            </p:cNvPr>
            <p:cNvSpPr/>
            <p:nvPr/>
          </p:nvSpPr>
          <p:spPr>
            <a:xfrm>
              <a:off x="12086183" y="26754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24ED746-23EF-3F9D-7857-B4E7CF143486}"/>
                </a:ext>
              </a:extLst>
            </p:cNvPr>
            <p:cNvSpPr/>
            <p:nvPr/>
          </p:nvSpPr>
          <p:spPr>
            <a:xfrm>
              <a:off x="10223514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D429E97-364F-CC9B-C735-AD60C66007FD}"/>
                </a:ext>
              </a:extLst>
            </p:cNvPr>
            <p:cNvSpPr/>
            <p:nvPr/>
          </p:nvSpPr>
          <p:spPr>
            <a:xfrm>
              <a:off x="10600281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E0F3174-8E91-E250-6E1C-F8AF87E3F66C}"/>
                </a:ext>
              </a:extLst>
            </p:cNvPr>
            <p:cNvSpPr/>
            <p:nvPr/>
          </p:nvSpPr>
          <p:spPr>
            <a:xfrm>
              <a:off x="10977048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451C9252-4411-9BC7-3064-AFEB216D6E5C}"/>
                </a:ext>
              </a:extLst>
            </p:cNvPr>
            <p:cNvSpPr/>
            <p:nvPr/>
          </p:nvSpPr>
          <p:spPr>
            <a:xfrm>
              <a:off x="11332649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0E13E0F6-12C5-8F64-16ED-904142E1E4E6}"/>
                </a:ext>
              </a:extLst>
            </p:cNvPr>
            <p:cNvSpPr/>
            <p:nvPr/>
          </p:nvSpPr>
          <p:spPr>
            <a:xfrm>
              <a:off x="11709416" y="3052233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C74CFE0-9126-BCB3-B005-658312C9E80B}"/>
                </a:ext>
              </a:extLst>
            </p:cNvPr>
            <p:cNvSpPr/>
            <p:nvPr/>
          </p:nvSpPr>
          <p:spPr>
            <a:xfrm>
              <a:off x="12086183" y="3052233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E3BAAEA4-7FD9-9763-B924-5303ADB77A1D}"/>
                </a:ext>
              </a:extLst>
            </p:cNvPr>
            <p:cNvSpPr/>
            <p:nvPr/>
          </p:nvSpPr>
          <p:spPr>
            <a:xfrm>
              <a:off x="10223514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6F160E4-C507-521D-460C-BA8EB26F87AE}"/>
                </a:ext>
              </a:extLst>
            </p:cNvPr>
            <p:cNvSpPr/>
            <p:nvPr/>
          </p:nvSpPr>
          <p:spPr>
            <a:xfrm>
              <a:off x="10600281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C3961C9-3ECA-9744-B3C6-56D01C5EFB9D}"/>
                </a:ext>
              </a:extLst>
            </p:cNvPr>
            <p:cNvSpPr/>
            <p:nvPr/>
          </p:nvSpPr>
          <p:spPr>
            <a:xfrm>
              <a:off x="10955882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27EFA2E8-702B-5593-4507-C02D815C7373}"/>
                </a:ext>
              </a:extLst>
            </p:cNvPr>
            <p:cNvSpPr/>
            <p:nvPr/>
          </p:nvSpPr>
          <p:spPr>
            <a:xfrm>
              <a:off x="11332649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6FC57B1-E274-8354-8ECC-7099A7ED6BE5}"/>
                </a:ext>
              </a:extLst>
            </p:cNvPr>
            <p:cNvSpPr/>
            <p:nvPr/>
          </p:nvSpPr>
          <p:spPr>
            <a:xfrm>
              <a:off x="11709416" y="193039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54063A5E-5422-168F-4908-1249394BF810}"/>
                </a:ext>
              </a:extLst>
            </p:cNvPr>
            <p:cNvSpPr/>
            <p:nvPr/>
          </p:nvSpPr>
          <p:spPr>
            <a:xfrm>
              <a:off x="12086183" y="193039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79C6DE-A5FE-4A90-8FCD-FB085D47F8C7}"/>
                </a:ext>
              </a:extLst>
            </p:cNvPr>
            <p:cNvSpPr/>
            <p:nvPr/>
          </p:nvSpPr>
          <p:spPr>
            <a:xfrm>
              <a:off x="10223514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C540718E-C5D5-9347-6E39-6F5B8F73DCCB}"/>
                </a:ext>
              </a:extLst>
            </p:cNvPr>
            <p:cNvSpPr/>
            <p:nvPr/>
          </p:nvSpPr>
          <p:spPr>
            <a:xfrm>
              <a:off x="10600281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3F72A727-9378-F4D7-A5EA-96CE52404309}"/>
                </a:ext>
              </a:extLst>
            </p:cNvPr>
            <p:cNvSpPr/>
            <p:nvPr/>
          </p:nvSpPr>
          <p:spPr>
            <a:xfrm>
              <a:off x="10977048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B8D7502F-DA46-48D5-54F6-0920AC611278}"/>
                </a:ext>
              </a:extLst>
            </p:cNvPr>
            <p:cNvSpPr/>
            <p:nvPr/>
          </p:nvSpPr>
          <p:spPr>
            <a:xfrm>
              <a:off x="11332649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07EDCB42-49F5-7A15-2B9D-243A0881647A}"/>
                </a:ext>
              </a:extLst>
            </p:cNvPr>
            <p:cNvSpPr/>
            <p:nvPr/>
          </p:nvSpPr>
          <p:spPr>
            <a:xfrm>
              <a:off x="11709416" y="2307166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725A2CBB-92C0-6817-095F-51B23B84D3B5}"/>
                </a:ext>
              </a:extLst>
            </p:cNvPr>
            <p:cNvSpPr/>
            <p:nvPr/>
          </p:nvSpPr>
          <p:spPr>
            <a:xfrm>
              <a:off x="12086183" y="2307166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B86CEB9-BC83-395F-5786-FD86DABCACF0}"/>
                </a:ext>
              </a:extLst>
            </p:cNvPr>
            <p:cNvSpPr/>
            <p:nvPr/>
          </p:nvSpPr>
          <p:spPr>
            <a:xfrm>
              <a:off x="-241299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EA1C1AB6-D140-C823-8199-BF0C87AE6C67}"/>
                </a:ext>
              </a:extLst>
            </p:cNvPr>
            <p:cNvSpPr/>
            <p:nvPr/>
          </p:nvSpPr>
          <p:spPr>
            <a:xfrm>
              <a:off x="13546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5B5D47B-F84C-6A52-9E6A-B09EE2B7653B}"/>
                </a:ext>
              </a:extLst>
            </p:cNvPr>
            <p:cNvSpPr/>
            <p:nvPr/>
          </p:nvSpPr>
          <p:spPr>
            <a:xfrm>
              <a:off x="51223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BB9DB1B6-7571-5587-180B-8162BD8F1FBB}"/>
                </a:ext>
              </a:extLst>
            </p:cNvPr>
            <p:cNvSpPr/>
            <p:nvPr/>
          </p:nvSpPr>
          <p:spPr>
            <a:xfrm>
              <a:off x="88900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371CE2E3-0BA0-88FD-ED86-6BA0E26C39DA}"/>
                </a:ext>
              </a:extLst>
            </p:cNvPr>
            <p:cNvSpPr/>
            <p:nvPr/>
          </p:nvSpPr>
          <p:spPr>
            <a:xfrm>
              <a:off x="1244603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0668B68C-CB7B-AAC7-DBAE-2D40668BFD5E}"/>
                </a:ext>
              </a:extLst>
            </p:cNvPr>
            <p:cNvSpPr/>
            <p:nvPr/>
          </p:nvSpPr>
          <p:spPr>
            <a:xfrm>
              <a:off x="1621370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00C7B6D5-B17E-63EC-2C5B-83A041E22CC5}"/>
                </a:ext>
              </a:extLst>
            </p:cNvPr>
            <p:cNvSpPr/>
            <p:nvPr/>
          </p:nvSpPr>
          <p:spPr>
            <a:xfrm>
              <a:off x="1998137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CE17A951-538C-2A84-EB87-296317B63D7A}"/>
                </a:ext>
              </a:extLst>
            </p:cNvPr>
            <p:cNvSpPr/>
            <p:nvPr/>
          </p:nvSpPr>
          <p:spPr>
            <a:xfrm>
              <a:off x="2374904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7A520970-37A7-E0BE-FCDC-AC221F7251A5}"/>
                </a:ext>
              </a:extLst>
            </p:cNvPr>
            <p:cNvSpPr/>
            <p:nvPr/>
          </p:nvSpPr>
          <p:spPr>
            <a:xfrm>
              <a:off x="13546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19AE4F54-B19F-66DB-0865-2306F3105889}"/>
                </a:ext>
              </a:extLst>
            </p:cNvPr>
            <p:cNvSpPr/>
            <p:nvPr/>
          </p:nvSpPr>
          <p:spPr>
            <a:xfrm>
              <a:off x="51223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9EA24502-7E75-3A9C-3853-21D1D1C09957}"/>
                </a:ext>
              </a:extLst>
            </p:cNvPr>
            <p:cNvSpPr/>
            <p:nvPr/>
          </p:nvSpPr>
          <p:spPr>
            <a:xfrm>
              <a:off x="88900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5989BD61-7B9B-E8C8-9A01-CDDCC847CCC8}"/>
                </a:ext>
              </a:extLst>
            </p:cNvPr>
            <p:cNvSpPr/>
            <p:nvPr/>
          </p:nvSpPr>
          <p:spPr>
            <a:xfrm>
              <a:off x="1265769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6E7BFDF-4CBE-277D-DEA9-34ABD632C111}"/>
                </a:ext>
              </a:extLst>
            </p:cNvPr>
            <p:cNvSpPr/>
            <p:nvPr/>
          </p:nvSpPr>
          <p:spPr>
            <a:xfrm>
              <a:off x="1621370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23A523EF-2819-213A-B469-4230F5457DD6}"/>
                </a:ext>
              </a:extLst>
            </p:cNvPr>
            <p:cNvSpPr/>
            <p:nvPr/>
          </p:nvSpPr>
          <p:spPr>
            <a:xfrm>
              <a:off x="199813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A1A4ACA1-EA93-FB53-7CE7-AE44FC54C671}"/>
                </a:ext>
              </a:extLst>
            </p:cNvPr>
            <p:cNvSpPr/>
            <p:nvPr/>
          </p:nvSpPr>
          <p:spPr>
            <a:xfrm>
              <a:off x="2374904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BBE6AB89-2F5E-A58E-72A2-9D05DBBE8A1A}"/>
                </a:ext>
              </a:extLst>
            </p:cNvPr>
            <p:cNvSpPr/>
            <p:nvPr/>
          </p:nvSpPr>
          <p:spPr>
            <a:xfrm>
              <a:off x="-24130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D49401D0-4343-5B5E-0A94-AEEA8D413E13}"/>
                </a:ext>
              </a:extLst>
            </p:cNvPr>
            <p:cNvSpPr/>
            <p:nvPr/>
          </p:nvSpPr>
          <p:spPr>
            <a:xfrm>
              <a:off x="275167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2325B62E-FFC9-2C72-0CDE-87532D30DDB2}"/>
                </a:ext>
              </a:extLst>
            </p:cNvPr>
            <p:cNvSpPr/>
            <p:nvPr/>
          </p:nvSpPr>
          <p:spPr>
            <a:xfrm>
              <a:off x="312843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9FFA6DEC-1F22-9CCE-4A0B-8DF81C9E0AB8}"/>
                </a:ext>
              </a:extLst>
            </p:cNvPr>
            <p:cNvSpPr/>
            <p:nvPr/>
          </p:nvSpPr>
          <p:spPr>
            <a:xfrm>
              <a:off x="350520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8F548F8-DBE8-5234-B49A-5DAC03715BFE}"/>
                </a:ext>
              </a:extLst>
            </p:cNvPr>
            <p:cNvSpPr/>
            <p:nvPr/>
          </p:nvSpPr>
          <p:spPr>
            <a:xfrm>
              <a:off x="388197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CF1B2D3-E54E-282C-D587-53D408373D8C}"/>
                </a:ext>
              </a:extLst>
            </p:cNvPr>
            <p:cNvSpPr/>
            <p:nvPr/>
          </p:nvSpPr>
          <p:spPr>
            <a:xfrm>
              <a:off x="423757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A79C64B-F6D1-8443-511A-40BAE1F14352}"/>
                </a:ext>
              </a:extLst>
            </p:cNvPr>
            <p:cNvSpPr/>
            <p:nvPr/>
          </p:nvSpPr>
          <p:spPr>
            <a:xfrm>
              <a:off x="461434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55B3C3BE-475C-68FF-5A44-B87ADF8D1360}"/>
                </a:ext>
              </a:extLst>
            </p:cNvPr>
            <p:cNvSpPr/>
            <p:nvPr/>
          </p:nvSpPr>
          <p:spPr>
            <a:xfrm>
              <a:off x="4991108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682E106E-21A7-ACE1-D147-43B99E418DB9}"/>
                </a:ext>
              </a:extLst>
            </p:cNvPr>
            <p:cNvSpPr/>
            <p:nvPr/>
          </p:nvSpPr>
          <p:spPr>
            <a:xfrm>
              <a:off x="5367875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8B30676-94EE-AB76-C830-A393FFEBF4C3}"/>
                </a:ext>
              </a:extLst>
            </p:cNvPr>
            <p:cNvSpPr/>
            <p:nvPr/>
          </p:nvSpPr>
          <p:spPr>
            <a:xfrm>
              <a:off x="312843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1B9F781F-F4B9-EEB9-73A1-FBB4E703883A}"/>
                </a:ext>
              </a:extLst>
            </p:cNvPr>
            <p:cNvSpPr/>
            <p:nvPr/>
          </p:nvSpPr>
          <p:spPr>
            <a:xfrm>
              <a:off x="350520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51D1A7E5-3E1B-2C5D-654E-834A2B65E404}"/>
                </a:ext>
              </a:extLst>
            </p:cNvPr>
            <p:cNvSpPr/>
            <p:nvPr/>
          </p:nvSpPr>
          <p:spPr>
            <a:xfrm>
              <a:off x="388197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591FA3CF-3920-E28C-9121-B26F8EE0FE49}"/>
                </a:ext>
              </a:extLst>
            </p:cNvPr>
            <p:cNvSpPr/>
            <p:nvPr/>
          </p:nvSpPr>
          <p:spPr>
            <a:xfrm>
              <a:off x="4258740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6199D4EC-358A-26B3-979C-1663E7DD3012}"/>
                </a:ext>
              </a:extLst>
            </p:cNvPr>
            <p:cNvSpPr/>
            <p:nvPr/>
          </p:nvSpPr>
          <p:spPr>
            <a:xfrm>
              <a:off x="461434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0F3A97E-CE63-8A9F-236F-C1A74A41D8E3}"/>
                </a:ext>
              </a:extLst>
            </p:cNvPr>
            <p:cNvSpPr/>
            <p:nvPr/>
          </p:nvSpPr>
          <p:spPr>
            <a:xfrm>
              <a:off x="499110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1BCA6F2C-AD45-A498-D43D-7BB33EF9E311}"/>
                </a:ext>
              </a:extLst>
            </p:cNvPr>
            <p:cNvSpPr/>
            <p:nvPr/>
          </p:nvSpPr>
          <p:spPr>
            <a:xfrm>
              <a:off x="5367875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3ECF3204-680E-A8B1-5628-22F04D0DA005}"/>
                </a:ext>
              </a:extLst>
            </p:cNvPr>
            <p:cNvSpPr/>
            <p:nvPr/>
          </p:nvSpPr>
          <p:spPr>
            <a:xfrm>
              <a:off x="2751671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30120DD4-DD86-842B-EFB1-1F4A50EDF80A}"/>
                </a:ext>
              </a:extLst>
            </p:cNvPr>
            <p:cNvSpPr/>
            <p:nvPr/>
          </p:nvSpPr>
          <p:spPr>
            <a:xfrm>
              <a:off x="5744641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F0172186-504E-D663-C8A2-F6143454EE1A}"/>
                </a:ext>
              </a:extLst>
            </p:cNvPr>
            <p:cNvSpPr/>
            <p:nvPr/>
          </p:nvSpPr>
          <p:spPr>
            <a:xfrm>
              <a:off x="6121408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72881165-7A28-64A4-52B2-EE5102440255}"/>
                </a:ext>
              </a:extLst>
            </p:cNvPr>
            <p:cNvSpPr/>
            <p:nvPr/>
          </p:nvSpPr>
          <p:spPr>
            <a:xfrm>
              <a:off x="6498175" y="41772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A5F550A2-862B-3F60-B5C8-E2151AD68A7C}"/>
                </a:ext>
              </a:extLst>
            </p:cNvPr>
            <p:cNvSpPr/>
            <p:nvPr/>
          </p:nvSpPr>
          <p:spPr>
            <a:xfrm>
              <a:off x="6874942" y="41772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142EC5E7-F836-3274-E3F3-885EF154F6E0}"/>
                </a:ext>
              </a:extLst>
            </p:cNvPr>
            <p:cNvSpPr/>
            <p:nvPr/>
          </p:nvSpPr>
          <p:spPr>
            <a:xfrm>
              <a:off x="5765807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1A10F590-C03D-BA4D-07FF-8F284BA1756C}"/>
                </a:ext>
              </a:extLst>
            </p:cNvPr>
            <p:cNvSpPr/>
            <p:nvPr/>
          </p:nvSpPr>
          <p:spPr>
            <a:xfrm>
              <a:off x="6121408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AF4D4E09-DF6E-887E-207C-4AC90C7FBD2B}"/>
                </a:ext>
              </a:extLst>
            </p:cNvPr>
            <p:cNvSpPr/>
            <p:nvPr/>
          </p:nvSpPr>
          <p:spPr>
            <a:xfrm>
              <a:off x="6498175" y="4554009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74ABA68-D218-7500-61A0-3E5B41489B16}"/>
                </a:ext>
              </a:extLst>
            </p:cNvPr>
            <p:cNvSpPr/>
            <p:nvPr/>
          </p:nvSpPr>
          <p:spPr>
            <a:xfrm>
              <a:off x="6874942" y="4554009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476F11D0-86E0-5DCA-DD05-FE5BA79BB0DE}"/>
                </a:ext>
              </a:extLst>
            </p:cNvPr>
            <p:cNvSpPr/>
            <p:nvPr/>
          </p:nvSpPr>
          <p:spPr>
            <a:xfrm>
              <a:off x="7251710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DAD92019-FCCC-922B-8CD4-855D56DD7E7D}"/>
                </a:ext>
              </a:extLst>
            </p:cNvPr>
            <p:cNvSpPr/>
            <p:nvPr/>
          </p:nvSpPr>
          <p:spPr>
            <a:xfrm>
              <a:off x="7628477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4FB6C84F-1AD1-5A78-FA4B-FA3AD84271EC}"/>
                </a:ext>
              </a:extLst>
            </p:cNvPr>
            <p:cNvSpPr/>
            <p:nvPr/>
          </p:nvSpPr>
          <p:spPr>
            <a:xfrm>
              <a:off x="800524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8E6C20B-45CE-2AF4-595B-3D006C3F2421}"/>
                </a:ext>
              </a:extLst>
            </p:cNvPr>
            <p:cNvSpPr/>
            <p:nvPr/>
          </p:nvSpPr>
          <p:spPr>
            <a:xfrm>
              <a:off x="838201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55285100-67FC-74BE-C691-D4EE0A41A773}"/>
                </a:ext>
              </a:extLst>
            </p:cNvPr>
            <p:cNvSpPr/>
            <p:nvPr/>
          </p:nvSpPr>
          <p:spPr>
            <a:xfrm>
              <a:off x="873761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13EC8A7B-63F0-9D4A-8BA9-E5F9DC4C94A6}"/>
                </a:ext>
              </a:extLst>
            </p:cNvPr>
            <p:cNvSpPr/>
            <p:nvPr/>
          </p:nvSpPr>
          <p:spPr>
            <a:xfrm>
              <a:off x="911437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2E100EB2-BDDC-ED28-B3B8-3C34A2762B43}"/>
                </a:ext>
              </a:extLst>
            </p:cNvPr>
            <p:cNvSpPr/>
            <p:nvPr/>
          </p:nvSpPr>
          <p:spPr>
            <a:xfrm>
              <a:off x="949114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637C3A4C-E733-7ADD-BDF4-51C87C188826}"/>
                </a:ext>
              </a:extLst>
            </p:cNvPr>
            <p:cNvSpPr/>
            <p:nvPr/>
          </p:nvSpPr>
          <p:spPr>
            <a:xfrm>
              <a:off x="986791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DAB6B22-96D9-8011-3F23-14F4FE6EF232}"/>
                </a:ext>
              </a:extLst>
            </p:cNvPr>
            <p:cNvSpPr/>
            <p:nvPr/>
          </p:nvSpPr>
          <p:spPr>
            <a:xfrm>
              <a:off x="7628477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747CF42B-20A8-B38B-E976-7CED7AF22E0C}"/>
                </a:ext>
              </a:extLst>
            </p:cNvPr>
            <p:cNvSpPr/>
            <p:nvPr/>
          </p:nvSpPr>
          <p:spPr>
            <a:xfrm>
              <a:off x="800524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10E75CED-FF7F-C577-3C67-5E6CFB50F03D}"/>
                </a:ext>
              </a:extLst>
            </p:cNvPr>
            <p:cNvSpPr/>
            <p:nvPr/>
          </p:nvSpPr>
          <p:spPr>
            <a:xfrm>
              <a:off x="838201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0C09F8B0-8473-5BC1-19FB-355C8B27BB7E}"/>
                </a:ext>
              </a:extLst>
            </p:cNvPr>
            <p:cNvSpPr/>
            <p:nvPr/>
          </p:nvSpPr>
          <p:spPr>
            <a:xfrm>
              <a:off x="875877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D103B3A-750E-625F-75AA-DD0B1420B243}"/>
                </a:ext>
              </a:extLst>
            </p:cNvPr>
            <p:cNvSpPr/>
            <p:nvPr/>
          </p:nvSpPr>
          <p:spPr>
            <a:xfrm>
              <a:off x="911437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6C98E8EB-0502-2B1E-1ADB-CEEFD64C0F3C}"/>
                </a:ext>
              </a:extLst>
            </p:cNvPr>
            <p:cNvSpPr/>
            <p:nvPr/>
          </p:nvSpPr>
          <p:spPr>
            <a:xfrm>
              <a:off x="949114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8D7A12BD-0EAE-E692-1FBF-9FBED1347CB2}"/>
                </a:ext>
              </a:extLst>
            </p:cNvPr>
            <p:cNvSpPr/>
            <p:nvPr/>
          </p:nvSpPr>
          <p:spPr>
            <a:xfrm>
              <a:off x="986791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CF5562F7-3587-2ABE-5FE2-064E97E9D437}"/>
                </a:ext>
              </a:extLst>
            </p:cNvPr>
            <p:cNvSpPr/>
            <p:nvPr/>
          </p:nvSpPr>
          <p:spPr>
            <a:xfrm>
              <a:off x="7251709" y="45370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51F28C48-D75E-6969-1A70-886A748AA506}"/>
                </a:ext>
              </a:extLst>
            </p:cNvPr>
            <p:cNvSpPr/>
            <p:nvPr/>
          </p:nvSpPr>
          <p:spPr>
            <a:xfrm>
              <a:off x="-241299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516E11D9-EAB7-9757-9FA2-6F95011FADDF}"/>
                </a:ext>
              </a:extLst>
            </p:cNvPr>
            <p:cNvSpPr/>
            <p:nvPr/>
          </p:nvSpPr>
          <p:spPr>
            <a:xfrm>
              <a:off x="13546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8E65BBA5-1E58-E727-6DDA-2FF8ACE7A36F}"/>
                </a:ext>
              </a:extLst>
            </p:cNvPr>
            <p:cNvSpPr/>
            <p:nvPr/>
          </p:nvSpPr>
          <p:spPr>
            <a:xfrm>
              <a:off x="51223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E0275AFC-107F-2E16-C825-A7204DBF1A8B}"/>
                </a:ext>
              </a:extLst>
            </p:cNvPr>
            <p:cNvSpPr/>
            <p:nvPr/>
          </p:nvSpPr>
          <p:spPr>
            <a:xfrm>
              <a:off x="88900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A91E9886-F0A6-8A89-FD81-A2B870EEFFE5}"/>
                </a:ext>
              </a:extLst>
            </p:cNvPr>
            <p:cNvSpPr/>
            <p:nvPr/>
          </p:nvSpPr>
          <p:spPr>
            <a:xfrm>
              <a:off x="1244603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70E9581C-A8C8-8935-EB9B-0F9F15F54FB9}"/>
                </a:ext>
              </a:extLst>
            </p:cNvPr>
            <p:cNvSpPr/>
            <p:nvPr/>
          </p:nvSpPr>
          <p:spPr>
            <a:xfrm>
              <a:off x="1621370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180E7D5C-470F-6828-43C0-69AD55D3A662}"/>
                </a:ext>
              </a:extLst>
            </p:cNvPr>
            <p:cNvSpPr/>
            <p:nvPr/>
          </p:nvSpPr>
          <p:spPr>
            <a:xfrm>
              <a:off x="1998137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E57D8FA3-D88D-62A8-7150-5A0BAC59E249}"/>
                </a:ext>
              </a:extLst>
            </p:cNvPr>
            <p:cNvSpPr/>
            <p:nvPr/>
          </p:nvSpPr>
          <p:spPr>
            <a:xfrm>
              <a:off x="2374904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117AFE0E-12A3-AE6E-FD98-CD7370E73507}"/>
                </a:ext>
              </a:extLst>
            </p:cNvPr>
            <p:cNvSpPr/>
            <p:nvPr/>
          </p:nvSpPr>
          <p:spPr>
            <a:xfrm>
              <a:off x="13546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81B9D997-E88B-3F96-230B-A00F1A8C7624}"/>
                </a:ext>
              </a:extLst>
            </p:cNvPr>
            <p:cNvSpPr/>
            <p:nvPr/>
          </p:nvSpPr>
          <p:spPr>
            <a:xfrm>
              <a:off x="51223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7F964BE3-1551-E034-9168-92F1F3BB7009}"/>
                </a:ext>
              </a:extLst>
            </p:cNvPr>
            <p:cNvSpPr/>
            <p:nvPr/>
          </p:nvSpPr>
          <p:spPr>
            <a:xfrm>
              <a:off x="88900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F38A0158-7A8D-4D01-7E50-F6AE86AE28AB}"/>
                </a:ext>
              </a:extLst>
            </p:cNvPr>
            <p:cNvSpPr/>
            <p:nvPr/>
          </p:nvSpPr>
          <p:spPr>
            <a:xfrm>
              <a:off x="1265769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C2AB7934-C10F-062D-B65F-55BC5F70E436}"/>
                </a:ext>
              </a:extLst>
            </p:cNvPr>
            <p:cNvSpPr/>
            <p:nvPr/>
          </p:nvSpPr>
          <p:spPr>
            <a:xfrm>
              <a:off x="1621370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FFC0E6F-75A2-1C81-337F-0E75E79A6AE7}"/>
                </a:ext>
              </a:extLst>
            </p:cNvPr>
            <p:cNvSpPr/>
            <p:nvPr/>
          </p:nvSpPr>
          <p:spPr>
            <a:xfrm>
              <a:off x="199813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B38FD89B-4531-9995-F1F5-D7C119A2A2E7}"/>
                </a:ext>
              </a:extLst>
            </p:cNvPr>
            <p:cNvSpPr/>
            <p:nvPr/>
          </p:nvSpPr>
          <p:spPr>
            <a:xfrm>
              <a:off x="2374904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029C9DA-76B0-97EC-B0A1-6CCB8114D7AA}"/>
                </a:ext>
              </a:extLst>
            </p:cNvPr>
            <p:cNvSpPr/>
            <p:nvPr/>
          </p:nvSpPr>
          <p:spPr>
            <a:xfrm>
              <a:off x="-24130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7BB97266-F8D0-B18E-E09D-6DD4C946F44C}"/>
                </a:ext>
              </a:extLst>
            </p:cNvPr>
            <p:cNvSpPr/>
            <p:nvPr/>
          </p:nvSpPr>
          <p:spPr>
            <a:xfrm>
              <a:off x="275167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F908C0B0-D153-C0DB-F969-A3814E83F0FE}"/>
                </a:ext>
              </a:extLst>
            </p:cNvPr>
            <p:cNvSpPr/>
            <p:nvPr/>
          </p:nvSpPr>
          <p:spPr>
            <a:xfrm>
              <a:off x="312843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140C2C5E-4D07-86C3-DD45-CA9335BEAF2C}"/>
                </a:ext>
              </a:extLst>
            </p:cNvPr>
            <p:cNvSpPr/>
            <p:nvPr/>
          </p:nvSpPr>
          <p:spPr>
            <a:xfrm>
              <a:off x="350520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2" name="Rectangle 1181">
              <a:extLst>
                <a:ext uri="{FF2B5EF4-FFF2-40B4-BE49-F238E27FC236}">
                  <a16:creationId xmlns:a16="http://schemas.microsoft.com/office/drawing/2014/main" id="{80F4AD51-5A4A-517D-E646-DEB0D47CF033}"/>
                </a:ext>
              </a:extLst>
            </p:cNvPr>
            <p:cNvSpPr/>
            <p:nvPr/>
          </p:nvSpPr>
          <p:spPr>
            <a:xfrm>
              <a:off x="388197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3" name="Rectangle 1182">
              <a:extLst>
                <a:ext uri="{FF2B5EF4-FFF2-40B4-BE49-F238E27FC236}">
                  <a16:creationId xmlns:a16="http://schemas.microsoft.com/office/drawing/2014/main" id="{04B8E6ED-17DD-7841-66DE-FCF875E2456F}"/>
                </a:ext>
              </a:extLst>
            </p:cNvPr>
            <p:cNvSpPr/>
            <p:nvPr/>
          </p:nvSpPr>
          <p:spPr>
            <a:xfrm>
              <a:off x="423757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611768C7-0718-6BC6-3B31-C71056AAF2F2}"/>
                </a:ext>
              </a:extLst>
            </p:cNvPr>
            <p:cNvSpPr/>
            <p:nvPr/>
          </p:nvSpPr>
          <p:spPr>
            <a:xfrm>
              <a:off x="461434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93AC7833-C13C-7B74-C120-927413A30E70}"/>
                </a:ext>
              </a:extLst>
            </p:cNvPr>
            <p:cNvSpPr/>
            <p:nvPr/>
          </p:nvSpPr>
          <p:spPr>
            <a:xfrm>
              <a:off x="4991108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52B4EFB9-873D-BAA6-117A-F5B9E14A5C6B}"/>
                </a:ext>
              </a:extLst>
            </p:cNvPr>
            <p:cNvSpPr/>
            <p:nvPr/>
          </p:nvSpPr>
          <p:spPr>
            <a:xfrm>
              <a:off x="5367875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72171470-C79E-2023-D6D8-C34AA0174412}"/>
                </a:ext>
              </a:extLst>
            </p:cNvPr>
            <p:cNvSpPr/>
            <p:nvPr/>
          </p:nvSpPr>
          <p:spPr>
            <a:xfrm>
              <a:off x="312843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C2142456-E95D-E779-EA93-35E2AFAD7382}"/>
                </a:ext>
              </a:extLst>
            </p:cNvPr>
            <p:cNvSpPr/>
            <p:nvPr/>
          </p:nvSpPr>
          <p:spPr>
            <a:xfrm>
              <a:off x="350520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C30BA7AB-E4A1-9BC8-8535-4874FB3DC116}"/>
                </a:ext>
              </a:extLst>
            </p:cNvPr>
            <p:cNvSpPr/>
            <p:nvPr/>
          </p:nvSpPr>
          <p:spPr>
            <a:xfrm>
              <a:off x="388197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2C8E870E-41B8-825D-52B9-D755055DBA2C}"/>
                </a:ext>
              </a:extLst>
            </p:cNvPr>
            <p:cNvSpPr/>
            <p:nvPr/>
          </p:nvSpPr>
          <p:spPr>
            <a:xfrm>
              <a:off x="4258740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16CD1293-2174-0FBB-25BB-80E1CF40CE0E}"/>
                </a:ext>
              </a:extLst>
            </p:cNvPr>
            <p:cNvSpPr/>
            <p:nvPr/>
          </p:nvSpPr>
          <p:spPr>
            <a:xfrm>
              <a:off x="461434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38955A2D-0839-3DFB-A8D1-6E69C415E109}"/>
                </a:ext>
              </a:extLst>
            </p:cNvPr>
            <p:cNvSpPr/>
            <p:nvPr/>
          </p:nvSpPr>
          <p:spPr>
            <a:xfrm>
              <a:off x="499110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17A90D5A-2E0D-73DD-1561-032F49E71C60}"/>
                </a:ext>
              </a:extLst>
            </p:cNvPr>
            <p:cNvSpPr/>
            <p:nvPr/>
          </p:nvSpPr>
          <p:spPr>
            <a:xfrm>
              <a:off x="5367875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2055F767-D16C-8688-1982-4077FEEBD684}"/>
                </a:ext>
              </a:extLst>
            </p:cNvPr>
            <p:cNvSpPr/>
            <p:nvPr/>
          </p:nvSpPr>
          <p:spPr>
            <a:xfrm>
              <a:off x="2751671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EF4ED7F3-6A91-5257-2454-E617E963B4F4}"/>
                </a:ext>
              </a:extLst>
            </p:cNvPr>
            <p:cNvSpPr/>
            <p:nvPr/>
          </p:nvSpPr>
          <p:spPr>
            <a:xfrm>
              <a:off x="5744641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DCE5137-93E7-C864-133E-C36780DD4952}"/>
                </a:ext>
              </a:extLst>
            </p:cNvPr>
            <p:cNvSpPr/>
            <p:nvPr/>
          </p:nvSpPr>
          <p:spPr>
            <a:xfrm>
              <a:off x="6121408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12F4DC92-F46B-56B8-4685-72D94E802160}"/>
                </a:ext>
              </a:extLst>
            </p:cNvPr>
            <p:cNvSpPr/>
            <p:nvPr/>
          </p:nvSpPr>
          <p:spPr>
            <a:xfrm>
              <a:off x="6498175" y="34321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EE44EAB5-58ED-A983-BF3F-21DF475F6530}"/>
                </a:ext>
              </a:extLst>
            </p:cNvPr>
            <p:cNvSpPr/>
            <p:nvPr/>
          </p:nvSpPr>
          <p:spPr>
            <a:xfrm>
              <a:off x="6874942" y="34321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4044A3BF-10A4-80C2-26AE-2696F90908DE}"/>
                </a:ext>
              </a:extLst>
            </p:cNvPr>
            <p:cNvSpPr/>
            <p:nvPr/>
          </p:nvSpPr>
          <p:spPr>
            <a:xfrm>
              <a:off x="5765807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27796BAA-4211-7823-D4BA-84F304E2BE12}"/>
                </a:ext>
              </a:extLst>
            </p:cNvPr>
            <p:cNvSpPr/>
            <p:nvPr/>
          </p:nvSpPr>
          <p:spPr>
            <a:xfrm>
              <a:off x="6121408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DAA7D9F-87C3-0C8E-35CC-9E364223790B}"/>
                </a:ext>
              </a:extLst>
            </p:cNvPr>
            <p:cNvSpPr/>
            <p:nvPr/>
          </p:nvSpPr>
          <p:spPr>
            <a:xfrm>
              <a:off x="6498175" y="38089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FB42F813-5A0A-8147-347B-695D483663DF}"/>
                </a:ext>
              </a:extLst>
            </p:cNvPr>
            <p:cNvSpPr/>
            <p:nvPr/>
          </p:nvSpPr>
          <p:spPr>
            <a:xfrm>
              <a:off x="6874942" y="38089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E6DDC80-E693-DD60-1D3C-DF9921812A9D}"/>
                </a:ext>
              </a:extLst>
            </p:cNvPr>
            <p:cNvSpPr/>
            <p:nvPr/>
          </p:nvSpPr>
          <p:spPr>
            <a:xfrm>
              <a:off x="7251710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DC93FB3B-5CA5-4D62-6E24-BEAFE961398E}"/>
                </a:ext>
              </a:extLst>
            </p:cNvPr>
            <p:cNvSpPr/>
            <p:nvPr/>
          </p:nvSpPr>
          <p:spPr>
            <a:xfrm>
              <a:off x="7628477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694ADDDB-C00C-99B0-8675-40484E6FCB2E}"/>
                </a:ext>
              </a:extLst>
            </p:cNvPr>
            <p:cNvSpPr/>
            <p:nvPr/>
          </p:nvSpPr>
          <p:spPr>
            <a:xfrm>
              <a:off x="800524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8D508A9-3965-96DA-52AA-68C54E9393C8}"/>
                </a:ext>
              </a:extLst>
            </p:cNvPr>
            <p:cNvSpPr/>
            <p:nvPr/>
          </p:nvSpPr>
          <p:spPr>
            <a:xfrm>
              <a:off x="838201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A8089769-1960-8865-9206-F13BF81522A3}"/>
                </a:ext>
              </a:extLst>
            </p:cNvPr>
            <p:cNvSpPr/>
            <p:nvPr/>
          </p:nvSpPr>
          <p:spPr>
            <a:xfrm>
              <a:off x="873761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FA82CCDA-ECFD-08E1-A80E-DDAA2467A444}"/>
                </a:ext>
              </a:extLst>
            </p:cNvPr>
            <p:cNvSpPr/>
            <p:nvPr/>
          </p:nvSpPr>
          <p:spPr>
            <a:xfrm>
              <a:off x="911437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40D3A375-C0DB-21DA-D9A5-634D2C3910AD}"/>
                </a:ext>
              </a:extLst>
            </p:cNvPr>
            <p:cNvSpPr/>
            <p:nvPr/>
          </p:nvSpPr>
          <p:spPr>
            <a:xfrm>
              <a:off x="949114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1579D955-131F-4D4B-37B5-F095F2D979AC}"/>
                </a:ext>
              </a:extLst>
            </p:cNvPr>
            <p:cNvSpPr/>
            <p:nvPr/>
          </p:nvSpPr>
          <p:spPr>
            <a:xfrm>
              <a:off x="986791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D3FBC6B1-5CEA-B531-F951-F8428AB68178}"/>
                </a:ext>
              </a:extLst>
            </p:cNvPr>
            <p:cNvSpPr/>
            <p:nvPr/>
          </p:nvSpPr>
          <p:spPr>
            <a:xfrm>
              <a:off x="7628477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953817CB-B5D7-1DB6-5143-C318FE6CAAA6}"/>
                </a:ext>
              </a:extLst>
            </p:cNvPr>
            <p:cNvSpPr/>
            <p:nvPr/>
          </p:nvSpPr>
          <p:spPr>
            <a:xfrm>
              <a:off x="800524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B999995E-9E5F-BC9D-AA9D-DDF008DE56D3}"/>
                </a:ext>
              </a:extLst>
            </p:cNvPr>
            <p:cNvSpPr/>
            <p:nvPr/>
          </p:nvSpPr>
          <p:spPr>
            <a:xfrm>
              <a:off x="838201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A078D2AD-B31A-FF2B-6837-1D9B1FB6D4B5}"/>
                </a:ext>
              </a:extLst>
            </p:cNvPr>
            <p:cNvSpPr/>
            <p:nvPr/>
          </p:nvSpPr>
          <p:spPr>
            <a:xfrm>
              <a:off x="875877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6BD79235-13B9-73D7-AEF4-2C3EF833C7BF}"/>
                </a:ext>
              </a:extLst>
            </p:cNvPr>
            <p:cNvSpPr/>
            <p:nvPr/>
          </p:nvSpPr>
          <p:spPr>
            <a:xfrm>
              <a:off x="911437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C392E002-38A9-5107-4C71-F41381937AA0}"/>
                </a:ext>
              </a:extLst>
            </p:cNvPr>
            <p:cNvSpPr/>
            <p:nvPr/>
          </p:nvSpPr>
          <p:spPr>
            <a:xfrm>
              <a:off x="949114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7FA56EDC-7A11-438C-E666-434EA94C96D1}"/>
                </a:ext>
              </a:extLst>
            </p:cNvPr>
            <p:cNvSpPr/>
            <p:nvPr/>
          </p:nvSpPr>
          <p:spPr>
            <a:xfrm>
              <a:off x="986791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86267ECF-6141-10CD-9909-80C717BD4D33}"/>
                </a:ext>
              </a:extLst>
            </p:cNvPr>
            <p:cNvSpPr/>
            <p:nvPr/>
          </p:nvSpPr>
          <p:spPr>
            <a:xfrm>
              <a:off x="7251709" y="37920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1FE6F4F6-96D3-4FE3-2950-800BA15AECE5}"/>
                </a:ext>
              </a:extLst>
            </p:cNvPr>
            <p:cNvSpPr/>
            <p:nvPr/>
          </p:nvSpPr>
          <p:spPr>
            <a:xfrm>
              <a:off x="10223514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D74CD7-7763-97D7-270B-D086E5C05E3B}"/>
                </a:ext>
              </a:extLst>
            </p:cNvPr>
            <p:cNvSpPr/>
            <p:nvPr/>
          </p:nvSpPr>
          <p:spPr>
            <a:xfrm>
              <a:off x="10600281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2A4055AC-A290-EA4C-6CCE-CD85C192DF35}"/>
                </a:ext>
              </a:extLst>
            </p:cNvPr>
            <p:cNvSpPr/>
            <p:nvPr/>
          </p:nvSpPr>
          <p:spPr>
            <a:xfrm>
              <a:off x="10955882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526942BC-417D-22CD-42BE-11A5E8918BF5}"/>
                </a:ext>
              </a:extLst>
            </p:cNvPr>
            <p:cNvSpPr/>
            <p:nvPr/>
          </p:nvSpPr>
          <p:spPr>
            <a:xfrm>
              <a:off x="11332649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EA284B2-9590-696D-DD77-CDEE737B9E37}"/>
                </a:ext>
              </a:extLst>
            </p:cNvPr>
            <p:cNvSpPr/>
            <p:nvPr/>
          </p:nvSpPr>
          <p:spPr>
            <a:xfrm>
              <a:off x="11709416" y="41687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FF32D12C-B636-0BB0-DF04-FD98627951F1}"/>
                </a:ext>
              </a:extLst>
            </p:cNvPr>
            <p:cNvSpPr/>
            <p:nvPr/>
          </p:nvSpPr>
          <p:spPr>
            <a:xfrm>
              <a:off x="12086183" y="41687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CE6614CA-A32C-7244-6167-2CC45F004C4B}"/>
                </a:ext>
              </a:extLst>
            </p:cNvPr>
            <p:cNvSpPr/>
            <p:nvPr/>
          </p:nvSpPr>
          <p:spPr>
            <a:xfrm>
              <a:off x="10223514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5521EA54-A5E3-D978-EAA0-DE1C6048C4E5}"/>
                </a:ext>
              </a:extLst>
            </p:cNvPr>
            <p:cNvSpPr/>
            <p:nvPr/>
          </p:nvSpPr>
          <p:spPr>
            <a:xfrm>
              <a:off x="10600281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FA4382CC-B926-1574-93B8-37F1AFDB2DCE}"/>
                </a:ext>
              </a:extLst>
            </p:cNvPr>
            <p:cNvSpPr/>
            <p:nvPr/>
          </p:nvSpPr>
          <p:spPr>
            <a:xfrm>
              <a:off x="10977048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E366F8A7-5999-8E4E-B365-DDD22C3E8B44}"/>
                </a:ext>
              </a:extLst>
            </p:cNvPr>
            <p:cNvSpPr/>
            <p:nvPr/>
          </p:nvSpPr>
          <p:spPr>
            <a:xfrm>
              <a:off x="11332649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CB9C0484-0B74-6BD5-5BAF-ECE1A9E38886}"/>
                </a:ext>
              </a:extLst>
            </p:cNvPr>
            <p:cNvSpPr/>
            <p:nvPr/>
          </p:nvSpPr>
          <p:spPr>
            <a:xfrm>
              <a:off x="11709416" y="4545542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BF929C9-800E-A133-D07C-C52C580CAFC2}"/>
                </a:ext>
              </a:extLst>
            </p:cNvPr>
            <p:cNvSpPr/>
            <p:nvPr/>
          </p:nvSpPr>
          <p:spPr>
            <a:xfrm>
              <a:off x="12086183" y="4545542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8F35A94F-E4E7-EE2C-5BE9-FFE49F7B74F4}"/>
                </a:ext>
              </a:extLst>
            </p:cNvPr>
            <p:cNvSpPr/>
            <p:nvPr/>
          </p:nvSpPr>
          <p:spPr>
            <a:xfrm>
              <a:off x="10223514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9752B617-8D32-5215-10FF-354215615285}"/>
                </a:ext>
              </a:extLst>
            </p:cNvPr>
            <p:cNvSpPr/>
            <p:nvPr/>
          </p:nvSpPr>
          <p:spPr>
            <a:xfrm>
              <a:off x="10600281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649E0EEC-C242-4633-31EE-6D5CE78031BA}"/>
                </a:ext>
              </a:extLst>
            </p:cNvPr>
            <p:cNvSpPr/>
            <p:nvPr/>
          </p:nvSpPr>
          <p:spPr>
            <a:xfrm>
              <a:off x="10955882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51F7F13D-2990-9ECF-AADD-0780E21767B6}"/>
                </a:ext>
              </a:extLst>
            </p:cNvPr>
            <p:cNvSpPr/>
            <p:nvPr/>
          </p:nvSpPr>
          <p:spPr>
            <a:xfrm>
              <a:off x="11332649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A9708713-327D-A32A-C455-652A23188F51}"/>
                </a:ext>
              </a:extLst>
            </p:cNvPr>
            <p:cNvSpPr/>
            <p:nvPr/>
          </p:nvSpPr>
          <p:spPr>
            <a:xfrm>
              <a:off x="11709416" y="3423708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F4A9C55E-1D84-B01B-2E0F-1ADA7EC1A02C}"/>
                </a:ext>
              </a:extLst>
            </p:cNvPr>
            <p:cNvSpPr/>
            <p:nvPr/>
          </p:nvSpPr>
          <p:spPr>
            <a:xfrm>
              <a:off x="12086183" y="3423708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289D60BB-F6A7-25AE-BE2D-A1251A53361B}"/>
                </a:ext>
              </a:extLst>
            </p:cNvPr>
            <p:cNvSpPr/>
            <p:nvPr/>
          </p:nvSpPr>
          <p:spPr>
            <a:xfrm>
              <a:off x="10223514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4E5D156A-693B-A374-728E-CDC1D4E941DA}"/>
                </a:ext>
              </a:extLst>
            </p:cNvPr>
            <p:cNvSpPr/>
            <p:nvPr/>
          </p:nvSpPr>
          <p:spPr>
            <a:xfrm>
              <a:off x="10600281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1C7B6837-ABBB-8BDB-66D8-D28365C5C5C4}"/>
                </a:ext>
              </a:extLst>
            </p:cNvPr>
            <p:cNvSpPr/>
            <p:nvPr/>
          </p:nvSpPr>
          <p:spPr>
            <a:xfrm>
              <a:off x="10977048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1D6C3E69-5C54-5BF4-6DB7-16F44CC05E9F}"/>
                </a:ext>
              </a:extLst>
            </p:cNvPr>
            <p:cNvSpPr/>
            <p:nvPr/>
          </p:nvSpPr>
          <p:spPr>
            <a:xfrm>
              <a:off x="11332649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4F066DE9-7AF5-AF9C-702A-59EE9E2C7370}"/>
                </a:ext>
              </a:extLst>
            </p:cNvPr>
            <p:cNvSpPr/>
            <p:nvPr/>
          </p:nvSpPr>
          <p:spPr>
            <a:xfrm>
              <a:off x="11709416" y="3800475"/>
              <a:ext cx="376767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31F15DC2-DC64-F5C8-5103-C981256E8184}"/>
                </a:ext>
              </a:extLst>
            </p:cNvPr>
            <p:cNvSpPr/>
            <p:nvPr/>
          </p:nvSpPr>
          <p:spPr>
            <a:xfrm>
              <a:off x="12086183" y="3800475"/>
              <a:ext cx="376767" cy="368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26" name="Title 1025">
            <a:extLst>
              <a:ext uri="{FF2B5EF4-FFF2-40B4-BE49-F238E27FC236}">
                <a16:creationId xmlns:a16="http://schemas.microsoft.com/office/drawing/2014/main" id="{76D5B427-D318-42F1-7827-4D2D0638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47" name="Slide Number Placeholder 300">
            <a:extLst>
              <a:ext uri="{FF2B5EF4-FFF2-40B4-BE49-F238E27FC236}">
                <a16:creationId xmlns:a16="http://schemas.microsoft.com/office/drawing/2014/main" id="{6A6B4BB3-748C-7F26-EAF6-39F1CED6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444494" y="-34359"/>
            <a:ext cx="2743200" cy="365125"/>
          </a:xfrm>
        </p:spPr>
        <p:txBody>
          <a:bodyPr/>
          <a:lstStyle/>
          <a:p>
            <a:fld id="{8E652047-84D0-4131-9C75-D7E2DE34A792}" type="slidenum">
              <a:rPr lang="en-GB" sz="1800" b="1" smtClean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fld>
            <a:endParaRPr lang="en-GB" sz="1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FA19A-220C-06ED-F43B-A8E7529F0045}"/>
              </a:ext>
            </a:extLst>
          </p:cNvPr>
          <p:cNvSpPr txBox="1">
            <a:spLocks/>
          </p:cNvSpPr>
          <p:nvPr/>
        </p:nvSpPr>
        <p:spPr>
          <a:xfrm>
            <a:off x="416975" y="398857"/>
            <a:ext cx="7143755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Fetching from Wiki API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98416C38-3286-550F-A519-A01E6BE3D0F0}"/>
              </a:ext>
            </a:extLst>
          </p:cNvPr>
          <p:cNvSpPr txBox="1">
            <a:spLocks/>
          </p:cNvSpPr>
          <p:nvPr/>
        </p:nvSpPr>
        <p:spPr>
          <a:xfrm>
            <a:off x="2000242" y="1570960"/>
            <a:ext cx="1312340" cy="599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>
                <a:latin typeface="Posterama" panose="020B0504020200020000" pitchFamily="34" charset="0"/>
                <a:cs typeface="Posterama" panose="020B0504020200020000" pitchFamily="34" charset="0"/>
              </a:rPr>
              <a:t>Wiki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5E2934-BE14-8479-CAA0-B187C7B69664}"/>
              </a:ext>
            </a:extLst>
          </p:cNvPr>
          <p:cNvCxnSpPr>
            <a:cxnSpLocks/>
          </p:cNvCxnSpPr>
          <p:nvPr/>
        </p:nvCxnSpPr>
        <p:spPr>
          <a:xfrm flipV="1">
            <a:off x="5757333" y="1690688"/>
            <a:ext cx="0" cy="3327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1" name="Content Placeholder 6">
            <a:extLst>
              <a:ext uri="{FF2B5EF4-FFF2-40B4-BE49-F238E27FC236}">
                <a16:creationId xmlns:a16="http://schemas.microsoft.com/office/drawing/2014/main" id="{B2398637-BBDB-25AF-C7E2-A5E4E6D2AEE5}"/>
              </a:ext>
            </a:extLst>
          </p:cNvPr>
          <p:cNvSpPr txBox="1">
            <a:spLocks/>
          </p:cNvSpPr>
          <p:nvPr/>
        </p:nvSpPr>
        <p:spPr>
          <a:xfrm>
            <a:off x="322785" y="-1004825"/>
            <a:ext cx="7681391" cy="296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b="1" dirty="0">
                <a:latin typeface="Posterama" panose="020B0504020200020000" pitchFamily="34" charset="0"/>
                <a:cs typeface="Posterama" panose="020B0504020200020000" pitchFamily="34" charset="0"/>
              </a:rPr>
              <a:t>Web Scraping with Library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CBA1D16-3458-C53E-FCFD-AF70CD0CA041}"/>
              </a:ext>
            </a:extLst>
          </p:cNvPr>
          <p:cNvSpPr txBox="1">
            <a:spLocks/>
          </p:cNvSpPr>
          <p:nvPr/>
        </p:nvSpPr>
        <p:spPr>
          <a:xfrm>
            <a:off x="-3693714" y="1363385"/>
            <a:ext cx="1312340" cy="599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>
                <a:latin typeface="Posterama" panose="020B0504020200020000" pitchFamily="34" charset="0"/>
                <a:cs typeface="Posterama" panose="020B0504020200020000" pitchFamily="34" charset="0"/>
              </a:rPr>
              <a:t>Cheerio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492CC-2A1F-D5DA-0514-0D165D256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5756" y="1859880"/>
            <a:ext cx="4050356" cy="3260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BF60E-3AFD-E986-CC46-4DA3A5365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750" y="1570960"/>
            <a:ext cx="4648439" cy="3400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86E79F-170D-E166-6A73-F2871A471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68"/>
          <a:stretch/>
        </p:blipFill>
        <p:spPr>
          <a:xfrm>
            <a:off x="915049" y="2153885"/>
            <a:ext cx="3991383" cy="3133155"/>
          </a:xfrm>
          <a:prstGeom prst="rect">
            <a:avLst/>
          </a:prstGeom>
        </p:spPr>
      </p:pic>
      <p:pic>
        <p:nvPicPr>
          <p:cNvPr id="1245" name="Picture 1244">
            <a:extLst>
              <a:ext uri="{FF2B5EF4-FFF2-40B4-BE49-F238E27FC236}">
                <a16:creationId xmlns:a16="http://schemas.microsoft.com/office/drawing/2014/main" id="{6D6B0EF2-6E8F-8651-569A-DDBD49090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940" y="1432211"/>
            <a:ext cx="3492269" cy="39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3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844</Words>
  <Application>Microsoft Office PowerPoint</Application>
  <PresentationFormat>Widescreen</PresentationFormat>
  <Paragraphs>145</Paragraphs>
  <Slides>20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Posterama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Kallarackel, Paul</dc:creator>
  <cp:lastModifiedBy>Kallarackel, Paul</cp:lastModifiedBy>
  <cp:revision>4</cp:revision>
  <dcterms:created xsi:type="dcterms:W3CDTF">2023-10-18T10:01:30Z</dcterms:created>
  <dcterms:modified xsi:type="dcterms:W3CDTF">2023-10-26T16:44:50Z</dcterms:modified>
</cp:coreProperties>
</file>